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8" r:id="rId3"/>
    <p:sldId id="271" r:id="rId4"/>
    <p:sldId id="269" r:id="rId5"/>
    <p:sldId id="270" r:id="rId6"/>
    <p:sldId id="272" r:id="rId7"/>
    <p:sldId id="279" r:id="rId8"/>
    <p:sldId id="274" r:id="rId9"/>
    <p:sldId id="275" r:id="rId10"/>
    <p:sldId id="277" r:id="rId11"/>
    <p:sldId id="276" r:id="rId12"/>
    <p:sldId id="273" r:id="rId13"/>
    <p:sldId id="278" r:id="rId14"/>
    <p:sldId id="280" r:id="rId15"/>
    <p:sldId id="281" r:id="rId16"/>
    <p:sldId id="283" r:id="rId17"/>
    <p:sldId id="282" r:id="rId18"/>
    <p:sldId id="261" r:id="rId19"/>
    <p:sldId id="284" r:id="rId20"/>
    <p:sldId id="286" r:id="rId21"/>
    <p:sldId id="289" r:id="rId22"/>
    <p:sldId id="305" r:id="rId23"/>
    <p:sldId id="304" r:id="rId24"/>
    <p:sldId id="303" r:id="rId25"/>
    <p:sldId id="302" r:id="rId26"/>
    <p:sldId id="296" r:id="rId27"/>
    <p:sldId id="287" r:id="rId28"/>
    <p:sldId id="308" r:id="rId29"/>
    <p:sldId id="307" r:id="rId30"/>
    <p:sldId id="288" r:id="rId31"/>
    <p:sldId id="309" r:id="rId32"/>
    <p:sldId id="310" r:id="rId33"/>
    <p:sldId id="311" r:id="rId34"/>
    <p:sldId id="313" r:id="rId35"/>
    <p:sldId id="319" r:id="rId36"/>
    <p:sldId id="314" r:id="rId37"/>
    <p:sldId id="315" r:id="rId38"/>
    <p:sldId id="316" r:id="rId39"/>
    <p:sldId id="317" r:id="rId40"/>
    <p:sldId id="318" r:id="rId41"/>
    <p:sldId id="320" r:id="rId42"/>
    <p:sldId id="262" r:id="rId43"/>
    <p:sldId id="265" r:id="rId44"/>
    <p:sldId id="264" r:id="rId45"/>
    <p:sldId id="333" r:id="rId46"/>
    <p:sldId id="321" r:id="rId47"/>
    <p:sldId id="322" r:id="rId48"/>
    <p:sldId id="326" r:id="rId49"/>
    <p:sldId id="338" r:id="rId50"/>
    <p:sldId id="328" r:id="rId51"/>
    <p:sldId id="327" r:id="rId52"/>
    <p:sldId id="323" r:id="rId53"/>
    <p:sldId id="330" r:id="rId54"/>
    <p:sldId id="331" r:id="rId55"/>
    <p:sldId id="332" r:id="rId56"/>
    <p:sldId id="267" r:id="rId57"/>
    <p:sldId id="336" r:id="rId58"/>
    <p:sldId id="335" r:id="rId59"/>
    <p:sldId id="341" r:id="rId60"/>
    <p:sldId id="334" r:id="rId61"/>
    <p:sldId id="339" r:id="rId62"/>
    <p:sldId id="340" r:id="rId63"/>
    <p:sldId id="257" r:id="rId6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C433EFE-A839-2A4B-8D0A-A18A5AAE52DF}">
          <p14:sldIdLst>
            <p14:sldId id="256"/>
          </p14:sldIdLst>
        </p14:section>
        <p14:section name="Problem Introduction" id="{796F56AB-A377-A44C-B104-25DCD440FD56}">
          <p14:sldIdLst>
            <p14:sldId id="258"/>
            <p14:sldId id="271"/>
            <p14:sldId id="269"/>
            <p14:sldId id="270"/>
            <p14:sldId id="272"/>
            <p14:sldId id="279"/>
            <p14:sldId id="274"/>
            <p14:sldId id="275"/>
            <p14:sldId id="277"/>
            <p14:sldId id="276"/>
            <p14:sldId id="273"/>
            <p14:sldId id="278"/>
            <p14:sldId id="280"/>
            <p14:sldId id="281"/>
            <p14:sldId id="283"/>
            <p14:sldId id="282"/>
            <p14:sldId id="261"/>
            <p14:sldId id="284"/>
            <p14:sldId id="286"/>
            <p14:sldId id="289"/>
            <p14:sldId id="305"/>
            <p14:sldId id="304"/>
            <p14:sldId id="303"/>
            <p14:sldId id="302"/>
            <p14:sldId id="296"/>
            <p14:sldId id="287"/>
            <p14:sldId id="308"/>
            <p14:sldId id="307"/>
            <p14:sldId id="288"/>
            <p14:sldId id="309"/>
            <p14:sldId id="310"/>
            <p14:sldId id="311"/>
            <p14:sldId id="313"/>
            <p14:sldId id="319"/>
            <p14:sldId id="314"/>
            <p14:sldId id="315"/>
            <p14:sldId id="316"/>
            <p14:sldId id="317"/>
            <p14:sldId id="318"/>
            <p14:sldId id="320"/>
            <p14:sldId id="262"/>
            <p14:sldId id="265"/>
            <p14:sldId id="264"/>
            <p14:sldId id="333"/>
            <p14:sldId id="321"/>
            <p14:sldId id="322"/>
            <p14:sldId id="326"/>
            <p14:sldId id="338"/>
            <p14:sldId id="328"/>
            <p14:sldId id="327"/>
            <p14:sldId id="323"/>
            <p14:sldId id="330"/>
            <p14:sldId id="331"/>
            <p14:sldId id="332"/>
            <p14:sldId id="267"/>
            <p14:sldId id="336"/>
            <p14:sldId id="335"/>
            <p14:sldId id="341"/>
            <p14:sldId id="334"/>
            <p14:sldId id="339"/>
            <p14:sldId id="340"/>
          </p14:sldIdLst>
        </p14:section>
        <p14:section name="Conclusions" id="{5CCFA5A6-0109-544A-80D6-7B9B28F02E40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6ECC"/>
    <a:srgbClr val="E59EDD"/>
    <a:srgbClr val="942092"/>
    <a:srgbClr val="D496C5"/>
    <a:srgbClr val="FFE2FF"/>
    <a:srgbClr val="5EEC8B"/>
    <a:srgbClr val="FFC000"/>
    <a:srgbClr val="41AF8B"/>
    <a:srgbClr val="235744"/>
    <a:srgbClr val="00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81"/>
    <p:restoredTop sz="88413"/>
  </p:normalViewPr>
  <p:slideViewPr>
    <p:cSldViewPr snapToGrid="0">
      <p:cViewPr>
        <p:scale>
          <a:sx n="77" d="100"/>
          <a:sy n="77" d="100"/>
        </p:scale>
        <p:origin x="14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63226-47FA-4E46-9EA9-5FED3F46BE3C}" type="datetimeFigureOut">
              <a:rPr lang="it-IT" smtClean="0"/>
              <a:t>04/07/25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57DAC-4CB9-2044-BCA9-7786C07401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785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79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8B26D-7B5E-0D0C-6E55-FA602FE6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6C8DAF8-F7C6-A73F-3E89-C81AF5CDB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5EAFC27-4F36-2F66-7C3F-C030FA911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Those should be enough to capture the image details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37D138-DE8B-90B2-C07E-5DBB46C90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3657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1E218-5F90-75EF-AF51-AD63BC291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CE0D380-7FEC-5A87-1222-B2F789831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81A1168-F135-72CD-E40F-92AE1568D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D64A04-4C4A-8C57-892B-B3DAB3222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925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883B8-16FA-0123-E07B-D428FC1AF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DACB7EF-7EA7-CA09-08B7-E3685668E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6A7D902-D7FD-FDC6-3888-231154D2F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22F1FD-16C2-4937-6507-75B1AB9DD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8849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2A153-5E93-066C-1614-ABC1243B6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255A1C5-D039-45AA-D381-4EB272BEE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0E06F78-5863-C15C-A180-993DB0531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101079-ABA3-BD50-6F9B-7913835C4E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619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851C-7C90-484C-5D71-0FF11BE2C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846B605-85BD-614A-3836-1AFFA9F23A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6D82B3A-82D9-AADA-9054-C4F45A56F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3AA408-9592-A5B8-C0EE-CB6999E9C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9105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2C2BF-0920-6A35-5E0E-A9016919C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8F64D2-D998-9549-27D5-BFEA61B5F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7ECE4E-51E5-64F1-D27B-F47D316CB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F77EAD-62FE-50EF-8DF9-BBBAA27D6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6295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6-B69D-FDF3-68EE-764C0F52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1C66CEA-C1BC-D4E5-E47E-B2D361C4F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03243A6-E2DE-169C-4BFF-95C8026B9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C6889-319A-D52D-CE66-9A6999DE4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2006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DD07-7E1E-B538-988F-C16A74D45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EE9ABE0-91B8-73DB-CD56-26544A6D0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AF47BA7-1AEE-E6AD-8D4F-85B987E8D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90E70D1-275E-91CA-71B4-13C1821C4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4974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84C3B-D273-D714-B6F2-6BED8DADA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1C1F2F4-81FE-15D0-7E67-7BDA3E169C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A5DDD50-AD53-7B1D-F197-D33AE7157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E82F34-66A5-803F-FC92-C1DEF454A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9020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8E724-4446-4D9F-39AC-E7D0B4B8D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1C28D62-1D21-5C7E-44DB-B5C453496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DEE4F84-3929-D4E0-A059-51A1560E0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230C15-E39C-2403-AD40-E72D27C56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298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55C01-ACCE-A065-2A87-8FC2BB821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8572C6E-5BDD-3EE7-BBBA-3B6BCAF8A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A2CF366-C430-5139-EF01-D6E0BA286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F987B78-F8DE-063E-C3AC-D60656CDD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0543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DDBDF-3682-2D98-E59D-893DDC997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271DF0C-BD82-533F-8BD0-212D5FFFD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ACBF8C0-AD40-BBE0-53F9-C263FDD95E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CD46ED-C635-4ED8-7EF5-3F2F8AD85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0720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B8DB9-F07D-9D26-AE85-21E8A767D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DA2E50B-B8FE-8911-3191-F733E0622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2F2E901-98C6-1185-6CF9-85C7B8DDD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Those should be enough to capture the image details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236564-B07B-DF96-17B2-010C53BFE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4082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9A98C-BEEE-BA95-FAD4-1FD0243C9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D082713-D75A-C762-5A0B-E24FE2D65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DF54467-53BC-C77D-B6F0-CAF3A592F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Those should be enough to capture the image details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BE7486-CF8E-DF82-78A6-A0CEE2816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906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22B4A-F5F7-F6FF-5F2C-8E5006CD7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C45909B-4B6B-163D-2C2B-B9AADAA8D5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186398C-E31C-2CFA-CA16-8A82FE619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Those should be enough to capture the image details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FE119A-A150-D30E-2204-73730BC400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0713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85AFD-EF44-4009-0253-F2670DDB2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9AACA5-2D94-7DAB-786E-1A67A3B9D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8D8AF83-DFF6-3CA5-DD68-93684B676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Those should be enough to capture the image details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AB98C6-4283-C471-60F4-63AE0362FA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824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EC748-1E98-A34A-452D-EAE6ECEF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DDCDF69-CC83-BF72-9ACB-C78DCAC2E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02B80B-2488-E24E-2945-93531BCB3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Those should be enough to capture the image details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B1A5C5-E2C0-8463-3B65-B197C4AF34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3393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1430F-2E09-CCBD-25C7-57C30383A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E202CF0-E943-BA39-2C78-DD09BBBB9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DFFCA26-431E-2D6A-8E0E-A1B6FF221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5D3BE7-1BE7-6B7D-7AE6-D52670E2C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5017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E084E-C1BC-00E8-A9C7-463165CFD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E31D5D4-9D2C-18E0-0140-25560A2D88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FEC2928-02A3-DEE6-2E84-019B220CB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Those should be enough to capture the image details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2CF6C6-E934-EBD9-2405-8BDBEE4C7C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0722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BE0B6-8BF9-7255-8B55-F7045BE58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178A450-61E9-ACDF-D1A3-7CF49F1A6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F926732-3268-1F48-C7FF-048E8E7FA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Those should be enough to capture the image details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7604F6-3DE0-84A2-C10D-CC9C4BB9A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7310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0FE32-9EED-D6A3-F952-D1995D6BA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B44241A-5067-2AD9-84C9-299E58AA9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E33CBD9-C10A-AF6A-A63F-FB742E784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Those should be enough to capture the image details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D453DA-314E-BE9B-3658-69101AEE7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8872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28603-F6E8-B592-EEC2-1D6E56048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EBF8CEF-1F98-0BFE-4C74-F9D26E30F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7239A95-002C-B1A8-E5B6-E0EB06A9E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B5CE7C-A6EC-DD12-C5A1-407931D7A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25116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8AFAC-A6B8-1C62-3805-052C718AF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AA325B1-BBAB-A15A-14E9-640991DC9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66807AE-3523-9016-2AD7-D3B8AE501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Those should be enough to capture the image details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22D5A74-97C7-E9A0-AF7D-26691BFA9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2369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8E566-B1FF-5353-F4C1-412CD720B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468960F-E9B5-BD4D-967C-52DAB17E1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56E5FB9-AEF6-DC69-C189-A9BD2C142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Those should be enough to capture the image details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6385EF-BEA5-2FA6-C00B-9F45F21F9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50657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48A44-4389-8E2D-4848-760DDB96F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52FB281-1514-D022-C297-F6D859DAE6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22610B7-2FEE-B2CF-5AAB-6B1440402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Those should be enough to capture the image details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CA381A-22AF-8F81-94A4-661DC55A5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9262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93F35-2593-5BD3-EAD1-6E4F3C7D5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1682EC-C858-4AA7-6CB6-292A241CE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A66A145-EF27-971B-EABE-DB81C0399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Those should be enough to capture the image details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4A66EB-4EBF-4B38-638F-B5E06CAD10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3157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D99F5-D474-36A3-1074-5B29F813B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D598E7E-99EE-B801-D823-CC6380AE1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5509CE-9C4C-E7C7-6A12-1DD3516B8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Those should be enough to capture the image details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62E258-8C9B-2EB1-C2CB-C25A8B820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54798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6FDF8-FC85-1FDC-3481-AA62603D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54EAF32-BF5E-4C46-EC33-0DD806DA5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9B7A8A-9DF3-22ED-956D-927F64AAD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Those should be enough to capture the image details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220435-9F30-59E3-A309-AB2E8D195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38840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39E43-224F-F5B1-3945-D903ECDDD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428EDEE-9BBB-54CD-7E21-D94470453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D29517A-FEE7-E4CB-0C99-46AF79671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Those should be enough to capture the image details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E2741E-C3B7-02A3-8622-A4D9D453F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47718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0FAFC-FF6D-567F-494A-1C0B11509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AD1C8CA-4BE7-4345-0EF3-14E57BDB8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BD02F8B-2C4E-7F6F-5814-30BE88C49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Those should be enough to capture the image details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DE3C166-CB43-631D-A059-B6273EF60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4916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9B1E6-BA2A-3514-E5C9-7D496901D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AAD65BF-3749-459A-98E6-0BFFADD22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5A0412C-A671-0979-9E0E-B6CF6A65D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Those should be enough to capture the image details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7A80DE-B702-FB11-E165-06B481137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50288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7E818-E4FE-9789-5EDB-660B4970A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F98CDDE-32A5-B6E9-7E2B-3CF8F9D4A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F2ACA6C-6C8A-DE7D-127D-9CF164C41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Those should be enough to capture the image details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CBA1782-CC53-4D24-82BD-9B680C7FB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268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1D4F3-4D42-062A-27F6-74CB5EA78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DDB848D-003A-34F9-E535-42C298A41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238E01C-9BA3-89CD-B38A-9BF5CA612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9E8FFC-BD98-D848-7FB0-963A1C0C4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26154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21DAB-7FB9-415A-BA8E-325FC6D8D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F529D0E-9825-9F88-2709-036465AD1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8733C83-9F58-880B-1382-08AED28462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72966A-F92B-C636-3E3C-270C42A24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60033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DD5EB-48A5-8E74-07CA-32F047F8C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0389ADD-D3E0-1FB5-7183-39529CA10A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2979781-76E4-F838-06EC-85420E636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811E5B9-68BE-DF74-4A96-E8DE63D3D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96969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2B267-E618-A765-E740-61E2B9214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2E7D91E-7491-C6F6-B52D-9EC18A418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5E0F699-17CD-83EB-47C9-B853B091C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CF3207-C1E6-23CB-7EBB-A88EFD61D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9276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737F-588F-EA87-58AD-13C7EE258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09B850F-7DEB-F250-CCE6-7FCB21CF0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A9036DE-0556-C3A4-AEE3-915999969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4CF96C-D37F-CC77-3FD4-CE4790D2D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33680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3A3E5-8C6C-0FCB-D0F9-A2F0F0A7A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F30FE34-4699-B894-11FF-D0122972D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E34FAD1-2B73-99EE-010F-A860F8FFB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5B00DA1-D3C5-8259-A560-FA8FFEBED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33196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D825B-88E8-29C5-B8C2-6DF8ED053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86C1199-62A4-5968-D934-84CF9BC71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38E9E6F-CBFF-0E16-D64F-251462BA5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3A2266-8C72-D6B1-79BA-494F7066D0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50068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F4244-372A-DBAB-8E86-6128106A7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BE69AE7-0868-9A82-A04B-07C4C21B1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150BCC4-5A66-9A0F-E2F1-EC8344303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FDD994-B4A9-A723-ACB2-70D14BF17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8689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02555-58D9-0FC0-9528-A3BA42B00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323C088-00B1-0507-F3BC-B9975AA967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DCFFE97-DCCE-A660-4E70-510C84F19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F14ABD-A331-C4D7-EA97-C526FB2039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25933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B2AE0-30CC-9071-405A-2E16D2309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383A5F7-09A8-52FC-67EA-5FFA12D506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822BB02-47CA-AF0A-C4AB-403EDAC33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DC76D6-B807-6A15-B6DF-99AC11CED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98476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107EB-22FD-3B96-1260-83B5ACE4C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BF0D9A8-B3A3-E2E6-3460-7EEF9736BC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03F0CE3-D376-2C8C-53D9-39EE86298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2FE4F8-7AC0-6597-D19D-C7432904D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8056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536C4-4B51-CEEE-EB35-C48A8B7A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61AB299-6BC6-7CF7-C0C9-1DAA46432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63C3B05-CA82-AFE3-E602-9EDC73EE0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8EEB2C-5E35-4DC9-8020-034C8207B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54720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ED9C1-4601-DBF9-723B-DB386B187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9EDD862-E072-6A5F-DA10-C5213A2C1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EAD8E66-4AA8-F936-AEBC-8C393C44C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AE41A2-C174-329B-0A9B-503E878AA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15575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76EE1-1251-8490-95BC-1F9DAA705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70BE49-336B-E47A-F9CC-A825B32BF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B410347-72EE-38E6-E3A6-CB4C8DF40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A7D413-6636-5A16-2F33-A310B78AD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85514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89F4D-3C93-8A97-7AA6-149FE06A4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2ACBF75-75EB-BD1E-01DD-7EA5C9A5E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8527A02-1D36-83CD-0D6D-84F12AAEF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17BBFF-6023-E8A0-B56E-D02C60AD1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68742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A78BD-5975-DB45-683A-C29755FA3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14BBAE1-1A2C-C5CC-DBE6-150F630C0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DAB412D-C5EE-A604-B15A-92651855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8D83D4E-3E92-FD96-1443-199282E0E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69884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AD083-0AA8-8D88-43DC-82738BD0D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58F0154-C71D-9974-84D3-77ED048E37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C40FE78-DDDE-94DE-299B-6A0D9EE4C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8C9E37-7CF5-1953-C232-92648AE647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24740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FD405-D576-8C43-454E-33A601012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E975D3E-9444-7383-09BE-ED24BE7BD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DD42FD-A5A4-C7F4-4BC8-871F2E12F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34B33D9-0213-BD3C-7900-1EF88872A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5611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A8DBE-85B3-9D8F-3D4B-7D069C677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64070EB-B375-2665-B3AF-72FBE2138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1E4535-5EE0-FA91-032D-CE1DC7FD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13FA53-E85F-89AB-DDAF-11C7659C4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36333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02C09-4AD5-9796-88E3-AAE94C63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67CA583-33F1-BAE0-B0DB-9EED36ACE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3C326A5-78D9-32EA-295D-BBEA51498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1127EA-9A77-53D7-1F02-259C0F5E5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14716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5F020-E8A5-9EAE-2B77-B090F0AA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C13685C-BF18-D70E-8C35-2562B97E2D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0FD009-7370-8CD5-B37B-E6B04FB41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7174F4-BD3D-9261-737F-FA582EC01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95005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D7EDD-7B3B-C139-45BE-8D3BBB086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0C3FDF5-8AB7-AB76-6FA7-8B13FFFA5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AE973D-675F-0893-8B50-0F7EB9B1FE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F09401-CCF1-E950-D46A-12C0726D6F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8918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E7241-70BF-AB4C-AE30-DC1C3FF57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6FC2145-7318-E6C6-699F-7077F3A13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579ABDA-C2F2-CCAF-885F-E3218C771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6D348-24DF-7506-BA10-3B4774C2C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7463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55B8-D6DF-DBFF-39F6-E64EF2271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49E464C-A892-1B38-EA37-5C080654D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99E71BE-FE28-DE23-771F-CC25F9D69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785820-3B09-C66F-EAB1-459DEC83F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93361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CBA31-4482-E475-0106-6B87B8255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384CB73-C7DD-1166-0174-84F151557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88C0326-A21D-1469-7690-EB2A3D844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-i.e. Gliomas and Glioblastomas-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2C91D4-E0BB-50AC-3FF9-60EE131268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0822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31F19-10BC-BC8B-1FE5-0DFA845EB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C245C88-11C7-A438-D18D-F524EF4CE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B696BB4-A90E-BB36-5413-B516A7F29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Those should be enough to capture the image details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FBBDAA-AE3A-0B86-951F-48E165FF3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100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B6CF8-2D59-9019-0D4B-F5E0506CD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19C17BC-6488-79C4-85AE-53E096757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17D2664-4084-061F-7FFA-F74BDEED0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Those should be enough to capture the image details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EAAEE8-1706-FE61-08B1-4509D3651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8402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03516-F1EF-87EA-A7E4-F49F6F29B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CFAB03F-1E92-A129-BF88-DF541A5FE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660C614-240D-D254-91A8-A1625FC19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Those should be enough to capture the image details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6DA648-6DCF-E1DF-27EF-05CF66BE3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1568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B8B52-63E3-BD1B-84BE-FAD7F450E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78529C1-4430-BCA5-295A-AE717CB1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EB7E2C-E055-209D-3557-AAECE00C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04/07/25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E32E36-2658-B921-0796-F0706EB2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18DD9F-C37E-CDEB-3A21-A8C5D47D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308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57B9B8-516B-BCBC-6257-4E4A8BEE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4459693-7650-849B-F21E-3F0C889BB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3726C7-9BE5-7117-2D2D-915DEC36D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04/07/25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04237D-DFD5-1FCC-2538-6A262869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47C4C7-29B5-6069-91EE-6FD1BD36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937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AFC545A-1B82-29FD-BAC5-D8D9E952D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D97F78F-46C2-B338-1829-8CC7BBC09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3A1535-E569-BEDD-F2DC-F32C24622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04/07/25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5EBEBA-92E2-EEE8-B0D0-9D0C01B4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68BCFF-7775-F2AC-6B49-9778F49D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059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DCC9A8-68CC-B9B1-8C95-0A8693A8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3F86EC-933A-810C-4B26-4FE5D0468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907D35-36A8-3D15-3DAE-D87D9548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04/07/25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CD322-2F31-851B-C4F0-E8A6F9DD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DAEEF0-C1B6-C2B9-57A0-FA20DD91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2713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2D5199-D8F3-E614-8E47-B263DC65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6A1CF82-C7C8-0C59-E65D-29423C624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2732C0-BCC1-69D7-DD92-8CD25A5C0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04/07/25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D98FDA-36CB-27AB-0C81-AE02E8D8A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FBF9C5-CE9C-753B-64A3-84C4BE317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017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5FDC2A-98BF-D89D-787F-7A6393C43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3B7786-E2EC-3CA7-92AD-32333AE4F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4E0259-5E10-34B6-A067-D2E9F8B6A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67BCEA9-E23D-BE61-51D5-AC0CC826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04/07/25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D4EA06-831D-0939-E8F7-8F63269CD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19F5833-FE72-297B-0D3C-48201C8F3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983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25210E-338E-96A3-B7C8-77F45209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0BB7936-0F69-0EBA-0DB3-1E13DF541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B0C5755-B3CB-1800-5ED2-C452E05A6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6E2EDA8-9D5C-E8CB-B725-BFBE4DC5E2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2313A2-F76E-DB95-F11F-CDD26C665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4A93F8B-B917-1B00-A153-C24362083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04/07/25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8C6FB7B-20EB-A6E0-1172-9032C8FC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A2376E3-C516-EAC5-5C96-B94E8931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510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E8E035-2E0A-0290-95D6-C130095D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0AC377-371D-BA39-17CF-872A5CC2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04/07/25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9F5DAA2-A77C-3506-C258-B2B22F1B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5ABE8B-183E-7BA4-C4A2-EEDFAABE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158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45609E4-45A3-BEA1-2156-9318CED4D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04/07/25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2F8E23-B11E-AED4-DA21-B2327E42B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1956FE-1B73-92EB-2BFC-4525E3CE7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598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635AC4-870D-8FD6-FB16-53D5C15A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9AE565-A179-EE79-0AF7-F3010922A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9DBDDFA-5054-4F72-192B-785AF57B9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784EB96-CD10-7E33-F339-30EB966C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04/07/25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1A5F916-AB47-B728-56C5-2FD5C1D2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F00054-4947-AD5F-061C-E5706F774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909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5530D8-A1A2-0CD1-F2E5-B4685B86D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483F75B-A4B2-51D5-0FEE-A1ADCA25B0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3B9C68-72D5-37E5-3C02-B18906B34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79250E-9F01-2CB2-69D1-6955A5A5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04/07/25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9A006C-560B-D9B8-D3C8-4FB5F0C58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9970D28-66F7-A2EA-3D48-920F8CE3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5982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3DD5577-D7F9-3668-238E-0B6FAA099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3A47A6F-D0E3-26BC-4859-B6B2CE53A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47338B-7EDA-5075-FCB6-099E09465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C7BA49-C63F-9B49-98CE-69EA8B76D911}" type="datetimeFigureOut">
              <a:rPr lang="it-IT" smtClean="0"/>
              <a:t>04/07/25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56A9C5-5BC5-E1B4-900D-43939485B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87A0E55-46AD-3B9F-2F2A-8E22991459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613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8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8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braden/genetic-lisa/blob/master/images/lisa-anim.gif" TargetMode="External"/><Relationship Id="rId2" Type="http://schemas.openxmlformats.org/officeDocument/2006/relationships/hyperlink" Target="https://github.com/peterbraden/genetic-lisa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nalisidellopera.it/wp-content/uploads/2018/10/Dali_La_persistenza_della_memoria-1.jpg" TargetMode="External"/><Relationship Id="rId4" Type="http://schemas.openxmlformats.org/officeDocument/2006/relationships/hyperlink" Target="https://commons.wikimedia.org/wiki/File:Vincent_Willem_van_Gogh_128.jp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8705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42F014-74DE-C746-2365-038BE5D5E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4720" y="1886017"/>
            <a:ext cx="7262223" cy="2387600"/>
          </a:xfrm>
        </p:spPr>
        <p:txBody>
          <a:bodyPr>
            <a:normAutofit/>
          </a:bodyPr>
          <a:lstStyle/>
          <a:p>
            <a:pPr algn="l"/>
            <a:r>
              <a:rPr lang="en-US" sz="3000" b="1" noProof="0" dirty="0">
                <a:latin typeface="Aharoni" panose="02010803020104030203" pitchFamily="2" charset="-79"/>
                <a:cs typeface="Aharoni" panose="02010803020104030203" pitchFamily="2" charset="-79"/>
              </a:rPr>
              <a:t>Image Approximation via </a:t>
            </a:r>
            <a:br>
              <a:rPr lang="en-US" sz="3000" b="1" noProof="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000" b="1" noProof="0" dirty="0">
                <a:latin typeface="Aharoni" panose="02010803020104030203" pitchFamily="2" charset="-79"/>
                <a:cs typeface="Aharoni" panose="02010803020104030203" pitchFamily="2" charset="-79"/>
              </a:rPr>
              <a:t>Semi-Transparent Shape Evolution</a:t>
            </a:r>
            <a:br>
              <a:rPr lang="en-US" sz="3000" b="1" noProof="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3000" b="1" noProof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B27E250-7A82-AC4C-A9B5-677701BA7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02238"/>
            <a:ext cx="9144000" cy="1655762"/>
          </a:xfrm>
        </p:spPr>
        <p:txBody>
          <a:bodyPr>
            <a:normAutofit/>
          </a:bodyPr>
          <a:lstStyle/>
          <a:p>
            <a:pPr lvl="2" algn="l">
              <a:lnSpc>
                <a:spcPct val="100000"/>
              </a:lnSpc>
              <a:spcBef>
                <a:spcPts val="0"/>
              </a:spcBef>
            </a:pPr>
            <a:r>
              <a:rPr lang="en-US" sz="2000" noProof="0" dirty="0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Matteo Liotta</a:t>
            </a:r>
          </a:p>
          <a:p>
            <a:pPr lvl="2" algn="l">
              <a:lnSpc>
                <a:spcPct val="100000"/>
              </a:lnSpc>
              <a:spcBef>
                <a:spcPts val="0"/>
              </a:spcBef>
            </a:pPr>
            <a:r>
              <a:rPr lang="en-US" sz="2000" noProof="0" dirty="0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SM3800072</a:t>
            </a:r>
          </a:p>
          <a:p>
            <a:pPr lvl="2" algn="l">
              <a:lnSpc>
                <a:spcPct val="100000"/>
              </a:lnSpc>
              <a:spcBef>
                <a:spcPts val="0"/>
              </a:spcBef>
            </a:pPr>
            <a:r>
              <a:rPr lang="en-US" sz="2000" i="1" noProof="0" dirty="0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Optimization for Artificial Intelligence, 2025, </a:t>
            </a:r>
            <a:r>
              <a:rPr lang="en-US" sz="2000" noProof="0" dirty="0" err="1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UniTS</a:t>
            </a:r>
            <a:r>
              <a:rPr lang="en-US" sz="2000" i="1" noProof="0" dirty="0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 - Final Project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2000" noProof="0" dirty="0">
              <a:latin typeface="Futura Medium" panose="020B0602020204020303" pitchFamily="34" charset="-79"/>
              <a:ea typeface="Baskerville" panose="02020502070401020303" pitchFamily="18" charset="0"/>
              <a:cs typeface="Futura Medium" panose="020B0602020204020303" pitchFamily="34" charset="-79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1234041-D295-E83B-EFC1-4189F3458669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15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A49AF-480A-020D-ECE2-5CD5CECFA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20785F-BEBA-B823-C72D-C9134320D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90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In the original code different shapes are proposed, but here we can focus on 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Ellipses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Rectangle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Triangles</a:t>
            </a: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defined as a dictionary of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name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coordinates</a:t>
            </a: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4179A944-4FCB-C05B-F780-83D14F85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are individuals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97A91A3-ACE4-5B70-5544-D0DB32ADF2F3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DAAE5B64-827B-7C40-8042-5736EFD702FF}"/>
              </a:ext>
            </a:extLst>
          </p:cNvPr>
          <p:cNvSpPr txBox="1">
            <a:spLocks/>
          </p:cNvSpPr>
          <p:nvPr/>
        </p:nvSpPr>
        <p:spPr>
          <a:xfrm>
            <a:off x="838200" y="669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Shape Definition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AD8ABA3-CF8D-4677-7C79-FE6AB7B41470}"/>
              </a:ext>
            </a:extLst>
          </p:cNvPr>
          <p:cNvSpPr txBox="1"/>
          <p:nvPr/>
        </p:nvSpPr>
        <p:spPr>
          <a:xfrm>
            <a:off x="2751666" y="4846511"/>
            <a:ext cx="668866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{'type': 'rectangle', 'coords': </a:t>
            </a:r>
            <a:r>
              <a:rPr lang="en-US" sz="1400" b="1" dirty="0">
                <a:solidFill>
                  <a:srgbClr val="2D2D2D"/>
                </a:solidFill>
                <a:latin typeface="Menlo-Regular" panose="020B0609030804020204" pitchFamily="49" charset="0"/>
              </a:rPr>
              <a:t>[31, 136, 48, 160]</a:t>
            </a:r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}</a:t>
            </a:r>
          </a:p>
          <a:p>
            <a:pPr algn="ctr"/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algn="ctr"/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 {'type': ‘</a:t>
            </a:r>
            <a:r>
              <a:rPr lang="en-US" sz="140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ellispes</a:t>
            </a:r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', 'coords': </a:t>
            </a:r>
            <a:r>
              <a:rPr lang="en-US" sz="1400" b="1" dirty="0">
                <a:solidFill>
                  <a:srgbClr val="2D2D2D"/>
                </a:solidFill>
                <a:latin typeface="Menlo-Regular" panose="020B0609030804020204" pitchFamily="49" charset="0"/>
              </a:rPr>
              <a:t>[31, 136, 48, 160]</a:t>
            </a:r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}</a:t>
            </a:r>
            <a:endParaRPr lang="en-US" sz="1400" dirty="0"/>
          </a:p>
          <a:p>
            <a:pPr algn="ctr"/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854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F04AF-12C5-D926-F12E-E6D3D2EBC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8DF272-0F21-B471-AD44-7CBD41D9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90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In the original code different shapes are proposed, but here we can focus on 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Ellipses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Rectangle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Triangles</a:t>
            </a: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defined as a dictionary of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name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coordinates</a:t>
            </a: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8D1CF34C-5699-A16D-B500-3C28D2A8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are individuals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665D820-6C4E-D5F1-B3C3-17EA8914ECC5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5D9A2D1-7020-3BA6-D70A-9D2320D181F6}"/>
              </a:ext>
            </a:extLst>
          </p:cNvPr>
          <p:cNvSpPr txBox="1">
            <a:spLocks/>
          </p:cNvSpPr>
          <p:nvPr/>
        </p:nvSpPr>
        <p:spPr>
          <a:xfrm>
            <a:off x="838200" y="669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Shape Definition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782276-6D8B-090A-1A20-167CA8F5A772}"/>
              </a:ext>
            </a:extLst>
          </p:cNvPr>
          <p:cNvSpPr txBox="1"/>
          <p:nvPr/>
        </p:nvSpPr>
        <p:spPr>
          <a:xfrm>
            <a:off x="2751666" y="4846511"/>
            <a:ext cx="668866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{'type': 'rectangle', 'coords': </a:t>
            </a:r>
            <a:r>
              <a:rPr lang="en-US" sz="1400" b="1" dirty="0">
                <a:solidFill>
                  <a:srgbClr val="2D2D2D"/>
                </a:solidFill>
                <a:latin typeface="Menlo-Regular" panose="020B0609030804020204" pitchFamily="49" charset="0"/>
              </a:rPr>
              <a:t>[31, 136, 48, 160]</a:t>
            </a:r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}</a:t>
            </a:r>
          </a:p>
          <a:p>
            <a:pPr algn="ctr"/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algn="ctr"/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 {'type': ‘</a:t>
            </a:r>
            <a:r>
              <a:rPr lang="en-US" sz="140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ellispes</a:t>
            </a:r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', 'coords': </a:t>
            </a:r>
            <a:r>
              <a:rPr lang="en-US" sz="1400" b="1" dirty="0">
                <a:solidFill>
                  <a:srgbClr val="2D2D2D"/>
                </a:solidFill>
                <a:latin typeface="Menlo-Regular" panose="020B0609030804020204" pitchFamily="49" charset="0"/>
              </a:rPr>
              <a:t>[31, 136, 48, 160]</a:t>
            </a:r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}</a:t>
            </a:r>
            <a:endParaRPr lang="en-US" sz="1400" dirty="0"/>
          </a:p>
          <a:p>
            <a:pPr algn="ctr"/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algn="ctr"/>
            <a:endParaRPr lang="en-US" sz="1400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D5D6D2E-FBF3-460C-B50C-E2D573E66778}"/>
              </a:ext>
            </a:extLst>
          </p:cNvPr>
          <p:cNvCxnSpPr/>
          <p:nvPr/>
        </p:nvCxnSpPr>
        <p:spPr>
          <a:xfrm flipV="1">
            <a:off x="6770748" y="5570162"/>
            <a:ext cx="202425" cy="462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149BC9-0EBF-97A4-8B26-F733085F944F}"/>
              </a:ext>
            </a:extLst>
          </p:cNvPr>
          <p:cNvSpPr txBox="1"/>
          <p:nvPr/>
        </p:nvSpPr>
        <p:spPr>
          <a:xfrm>
            <a:off x="6576686" y="600417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x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F0827A3-E166-DFC0-7ED2-A6A0A709E2B2}"/>
              </a:ext>
            </a:extLst>
          </p:cNvPr>
          <p:cNvCxnSpPr>
            <a:cxnSpLocks/>
          </p:cNvCxnSpPr>
          <p:nvPr/>
        </p:nvCxnSpPr>
        <p:spPr>
          <a:xfrm flipH="1" flipV="1">
            <a:off x="7491546" y="5570162"/>
            <a:ext cx="246218" cy="462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45806B4-B50B-CBA8-D780-9901962D81CE}"/>
              </a:ext>
            </a:extLst>
          </p:cNvPr>
          <p:cNvSpPr txBox="1"/>
          <p:nvPr/>
        </p:nvSpPr>
        <p:spPr>
          <a:xfrm>
            <a:off x="7676819" y="6004170"/>
            <a:ext cx="201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x + shape width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290951-CE4C-D574-DDBF-26C36B6DD67F}"/>
              </a:ext>
            </a:extLst>
          </p:cNvPr>
          <p:cNvSpPr txBox="1"/>
          <p:nvPr/>
        </p:nvSpPr>
        <p:spPr>
          <a:xfrm>
            <a:off x="8345739" y="4059200"/>
            <a:ext cx="201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y + shape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heigth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CA9E6DE0-0BB9-598E-9177-732872D8E3D6}"/>
              </a:ext>
            </a:extLst>
          </p:cNvPr>
          <p:cNvCxnSpPr>
            <a:cxnSpLocks/>
          </p:cNvCxnSpPr>
          <p:nvPr/>
        </p:nvCxnSpPr>
        <p:spPr>
          <a:xfrm>
            <a:off x="8514801" y="4446438"/>
            <a:ext cx="0" cy="42124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F6CB3951-07C8-08A7-7E70-A8E54AACCF18}"/>
              </a:ext>
            </a:extLst>
          </p:cNvPr>
          <p:cNvCxnSpPr>
            <a:cxnSpLocks/>
          </p:cNvCxnSpPr>
          <p:nvPr/>
        </p:nvCxnSpPr>
        <p:spPr>
          <a:xfrm>
            <a:off x="7676819" y="4448643"/>
            <a:ext cx="288685" cy="41683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59BB42F-805E-1841-ABAE-4BC42D154F57}"/>
              </a:ext>
            </a:extLst>
          </p:cNvPr>
          <p:cNvSpPr txBox="1"/>
          <p:nvPr/>
        </p:nvSpPr>
        <p:spPr>
          <a:xfrm>
            <a:off x="7491546" y="4053199"/>
            <a:ext cx="563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y 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48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B0CB7-BB3A-88F7-F49A-077E9129A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DB6263-0BA8-68A6-8869-ACB07805B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9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Also color could be generated, but the original code introduced (and didn’t used) the </a:t>
            </a:r>
            <a:r>
              <a:rPr lang="en-US" sz="2000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prev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input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9E088AD-42AF-590D-F3D5-285EE1DEFFBD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8CF8ABE-D338-B0CB-923B-49BC4A31405F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Shape Color Definition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819CBD-E1CD-BF80-4DC3-34D3042499DF}"/>
              </a:ext>
            </a:extLst>
          </p:cNvPr>
          <p:cNvSpPr txBox="1"/>
          <p:nvPr/>
        </p:nvSpPr>
        <p:spPr>
          <a:xfrm>
            <a:off x="1602278" y="3090891"/>
            <a:ext cx="8987444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654C1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generate_color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(-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rgb_mutation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(-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)): </a:t>
            </a:r>
          </a:p>
          <a:p>
            <a:r>
              <a:rPr lang="en-US" sz="1500" dirty="0">
                <a:solidFill>
                  <a:srgbClr val="9D00D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if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500" dirty="0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500" dirty="0">
                <a:solidFill>
                  <a:srgbClr val="9D00D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</a:t>
            </a:r>
          </a:p>
          <a:p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rgb_mutation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</a:p>
          <a:p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rgb_mutation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</a:p>
          <a:p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rgb_mutation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500" dirty="0">
                <a:solidFill>
                  <a:srgbClr val="9D00D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33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99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G: between 0 and 255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</a:p>
          <a:p>
            <a:r>
              <a:rPr lang="en-US" sz="1500" dirty="0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  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B: between 0 and 255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</a:p>
          <a:p>
            <a:r>
              <a:rPr lang="en-US" sz="1500" dirty="0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  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A: between 0 and 255</a:t>
            </a:r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5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E4126-D415-6F4B-6310-8E0A47EDC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1DD946-6058-41F3-7185-CFEB37F8B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As we’ll see later on, this will be used inside the </a:t>
            </a:r>
            <a:r>
              <a:rPr lang="en-US" sz="2000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indidual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shape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mutation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, since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using the </a:t>
            </a:r>
            <a:r>
              <a:rPr lang="en-US" sz="2000" b="1" i="1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prev</a:t>
            </a:r>
            <a:r>
              <a:rPr lang="en-US" sz="2000" b="1" i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parameter we can mutate the color and not generate it from zero…</a:t>
            </a:r>
          </a:p>
          <a:p>
            <a:pPr marL="0" indent="0">
              <a:buNone/>
            </a:pPr>
            <a:endParaRPr lang="en-US" sz="20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…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But here additional range parameters has been introduced for better mutation performances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2706839-259D-D322-45F1-985845E57E55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D7DFA984-6D22-31D6-D4C8-378BB7408693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Shape Color Definition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28F6031-C87E-E336-00F3-F53365F8C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24058"/>
            <a:ext cx="7543800" cy="8509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D06A81A-2D40-2538-C262-F4C0A478C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51832"/>
            <a:ext cx="7543800" cy="85090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9DBE8E8A-889A-15A3-C00F-80E44D61A91D}"/>
              </a:ext>
            </a:extLst>
          </p:cNvPr>
          <p:cNvCxnSpPr>
            <a:cxnSpLocks/>
          </p:cNvCxnSpPr>
          <p:nvPr/>
        </p:nvCxnSpPr>
        <p:spPr>
          <a:xfrm>
            <a:off x="8509485" y="4089124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9190AFA-FF43-2761-E272-045DB71D9FBC}"/>
                  </a:ext>
                </a:extLst>
              </p:cNvPr>
              <p:cNvSpPr txBox="1"/>
              <p:nvPr/>
            </p:nvSpPr>
            <p:spPr>
              <a:xfrm>
                <a:off x="9387863" y="3904458"/>
                <a:ext cx="1700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𝑂𝑟𝑖𝑔𝑖𝑛𝑎𝑙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𝐶𝑜𝑑𝑒</m:t>
                      </m:r>
                    </m:oMath>
                  </m:oMathPara>
                </a14:m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9190AFA-FF43-2761-E272-045DB71D9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863" y="3904458"/>
                <a:ext cx="170065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65916A5-9CCB-2BEE-E3A1-5042CBA0662B}"/>
              </a:ext>
            </a:extLst>
          </p:cNvPr>
          <p:cNvCxnSpPr>
            <a:cxnSpLocks/>
          </p:cNvCxnSpPr>
          <p:nvPr/>
        </p:nvCxnSpPr>
        <p:spPr>
          <a:xfrm>
            <a:off x="8509485" y="5042112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443C19F-FA84-532C-E07C-F6D542E5E90E}"/>
              </a:ext>
            </a:extLst>
          </p:cNvPr>
          <p:cNvCxnSpPr>
            <a:cxnSpLocks/>
          </p:cNvCxnSpPr>
          <p:nvPr/>
        </p:nvCxnSpPr>
        <p:spPr>
          <a:xfrm>
            <a:off x="8509485" y="5992420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7F622D3E-F2D1-B63E-D116-529454CF6891}"/>
                  </a:ext>
                </a:extLst>
              </p:cNvPr>
              <p:cNvSpPr txBox="1"/>
              <p:nvPr/>
            </p:nvSpPr>
            <p:spPr>
              <a:xfrm>
                <a:off x="9387863" y="5807754"/>
                <a:ext cx="1849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30,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rgb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7F622D3E-F2D1-B63E-D116-529454CF6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863" y="5807754"/>
                <a:ext cx="184941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10FC7BC-655D-34F6-2F64-00406DDDBF8D}"/>
                  </a:ext>
                </a:extLst>
              </p:cNvPr>
              <p:cNvSpPr txBox="1"/>
              <p:nvPr/>
            </p:nvSpPr>
            <p:spPr>
              <a:xfrm>
                <a:off x="9387863" y="4866098"/>
                <a:ext cx="1721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rgb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10FC7BC-655D-34F6-2F64-00406DDDB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863" y="4866098"/>
                <a:ext cx="172117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magine 18">
            <a:extLst>
              <a:ext uri="{FF2B5EF4-FFF2-40B4-BE49-F238E27FC236}">
                <a16:creationId xmlns:a16="http://schemas.microsoft.com/office/drawing/2014/main" id="{7BCA0A4A-305B-50BE-CDCE-13F16D983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596284"/>
            <a:ext cx="75438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2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B1A0B-C23C-FA18-981D-1283EC565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8DDCDD-C004-C8DF-E2D9-6ACBEF953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This idea can be proposed inside the shape definition function, since in this way shapes under change in mutation… can be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modified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instead of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deleted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randomly substituted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F558054-8F02-E983-28B5-F248A1277B5C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5653DCD1-5793-1FF2-0CE8-10176633CD70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…Back to shape definition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1FE203-1128-C3BC-8D89-669FEBA1927D}"/>
              </a:ext>
            </a:extLst>
          </p:cNvPr>
          <p:cNvCxnSpPr>
            <a:cxnSpLocks/>
          </p:cNvCxnSpPr>
          <p:nvPr/>
        </p:nvCxnSpPr>
        <p:spPr>
          <a:xfrm>
            <a:off x="2626948" y="382291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D3D88A9-AC56-2DB8-6545-4B7A8DD296B7}"/>
                  </a:ext>
                </a:extLst>
              </p:cNvPr>
              <p:cNvSpPr txBox="1"/>
              <p:nvPr/>
            </p:nvSpPr>
            <p:spPr>
              <a:xfrm>
                <a:off x="3505326" y="3638251"/>
                <a:ext cx="1700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𝑂𝑟𝑖𝑔𝑖𝑛𝑎𝑙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𝐶𝑜𝑑𝑒</m:t>
                      </m:r>
                    </m:oMath>
                  </m:oMathPara>
                </a14:m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D3D88A9-AC56-2DB8-6545-4B7A8DD29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326" y="3638251"/>
                <a:ext cx="170065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3E91B88-6876-FA68-191F-F3465A99B581}"/>
              </a:ext>
            </a:extLst>
          </p:cNvPr>
          <p:cNvCxnSpPr>
            <a:cxnSpLocks/>
          </p:cNvCxnSpPr>
          <p:nvPr/>
        </p:nvCxnSpPr>
        <p:spPr>
          <a:xfrm>
            <a:off x="2626948" y="541937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2C3DFA8-1C8F-D81C-8624-8646167E00BD}"/>
                  </a:ext>
                </a:extLst>
              </p:cNvPr>
              <p:cNvSpPr txBox="1"/>
              <p:nvPr/>
            </p:nvSpPr>
            <p:spPr>
              <a:xfrm>
                <a:off x="3505326" y="5234711"/>
                <a:ext cx="985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2C3DFA8-1C8F-D81C-8624-8646167E0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326" y="5234711"/>
                <a:ext cx="98591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08756432-2C42-B72E-7E0F-A0F71CB51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20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4A98D34-2BE5-180C-E5EB-E2AE29ED3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20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925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D0D99-E345-3260-DFA2-78822AA93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D21F5C-0417-171C-767E-62F82BB4C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This idea can be proposed inside the shape definition function, since in this way shapes under change in mutation… can be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modified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instead of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deleted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randomly substituted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B46F1D1-A64B-7C8B-8BEB-681B8C20FE50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F7E3AC6-A5CE-7D33-2D52-BFB9E37CDA1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…Back to shape definition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4C2A470-A7EE-6602-1F08-8D1215E983E4}"/>
              </a:ext>
            </a:extLst>
          </p:cNvPr>
          <p:cNvCxnSpPr>
            <a:cxnSpLocks/>
          </p:cNvCxnSpPr>
          <p:nvPr/>
        </p:nvCxnSpPr>
        <p:spPr>
          <a:xfrm>
            <a:off x="4383178" y="382291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EB8E94E7-F37E-C0D8-435C-FD35658466DA}"/>
                  </a:ext>
                </a:extLst>
              </p:cNvPr>
              <p:cNvSpPr txBox="1"/>
              <p:nvPr/>
            </p:nvSpPr>
            <p:spPr>
              <a:xfrm>
                <a:off x="5261556" y="3638251"/>
                <a:ext cx="1700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𝑂𝑟𝑖𝑔𝑖𝑛𝑎𝑙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𝐶𝑜𝑑𝑒</m:t>
                      </m:r>
                    </m:oMath>
                  </m:oMathPara>
                </a14:m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EB8E94E7-F37E-C0D8-435C-FD3565846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556" y="3638251"/>
                <a:ext cx="170065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568A367-2D93-5FED-0D5E-CABA025C1EF4}"/>
              </a:ext>
            </a:extLst>
          </p:cNvPr>
          <p:cNvCxnSpPr>
            <a:cxnSpLocks/>
          </p:cNvCxnSpPr>
          <p:nvPr/>
        </p:nvCxnSpPr>
        <p:spPr>
          <a:xfrm>
            <a:off x="4383178" y="541937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48B132A-A5E0-B34E-586D-94382AEC36D0}"/>
                  </a:ext>
                </a:extLst>
              </p:cNvPr>
              <p:cNvSpPr txBox="1"/>
              <p:nvPr/>
            </p:nvSpPr>
            <p:spPr>
              <a:xfrm>
                <a:off x="5261556" y="5234711"/>
                <a:ext cx="985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48B132A-A5E0-B34E-586D-94382AEC3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556" y="5234711"/>
                <a:ext cx="98591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1F49278B-9C2D-BEAE-4E5A-B274B46D5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20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EC97590-8869-6790-B0F6-F7BC0C66F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109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36AAC70-C77C-722E-46AC-29DB78D472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720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C704233-713B-9D24-14D9-1E64E441AC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109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548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753FE-CADE-330C-CF44-5634D5CE7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6219BA-F19E-B1B2-C0DF-EF8BF14C9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This idea can be proposed inside the shape definition function, since in this way shapes under change in mutation… can be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modified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instead of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deleted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randomly substituted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E0737F0-FBDC-9AE3-9CAD-A98C77E0AB1F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452F8AE5-3266-1964-16FC-23C16CBF6CE8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…Back to shape definition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0E4CB63-F59D-90AC-6B73-7EFC19770452}"/>
              </a:ext>
            </a:extLst>
          </p:cNvPr>
          <p:cNvCxnSpPr>
            <a:cxnSpLocks/>
          </p:cNvCxnSpPr>
          <p:nvPr/>
        </p:nvCxnSpPr>
        <p:spPr>
          <a:xfrm>
            <a:off x="5921694" y="382291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81AF73C-4767-10D1-A01E-FABA43BAFB85}"/>
                  </a:ext>
                </a:extLst>
              </p:cNvPr>
              <p:cNvSpPr txBox="1"/>
              <p:nvPr/>
            </p:nvSpPr>
            <p:spPr>
              <a:xfrm>
                <a:off x="6800072" y="3638251"/>
                <a:ext cx="1700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𝑂𝑟𝑖𝑔𝑖𝑛𝑎𝑙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𝐶𝑜𝑑𝑒</m:t>
                      </m:r>
                    </m:oMath>
                  </m:oMathPara>
                </a14:m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81AF73C-4767-10D1-A01E-FABA43BAF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072" y="3638251"/>
                <a:ext cx="170065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77E344F-9246-3380-153D-EDD819368BBF}"/>
              </a:ext>
            </a:extLst>
          </p:cNvPr>
          <p:cNvCxnSpPr>
            <a:cxnSpLocks/>
          </p:cNvCxnSpPr>
          <p:nvPr/>
        </p:nvCxnSpPr>
        <p:spPr>
          <a:xfrm>
            <a:off x="5921694" y="541937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1F23424-CF1F-000F-F786-29A274C043C5}"/>
                  </a:ext>
                </a:extLst>
              </p:cNvPr>
              <p:cNvSpPr txBox="1"/>
              <p:nvPr/>
            </p:nvSpPr>
            <p:spPr>
              <a:xfrm>
                <a:off x="6800072" y="5234711"/>
                <a:ext cx="985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1F23424-CF1F-000F-F786-29A274C04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072" y="5234711"/>
                <a:ext cx="98591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E3ABEE66-4EC4-624F-808C-8A7E6F77E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20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698943D-F9EF-0CDA-5F93-0985C4D06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109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5C7380A-0894-7487-8A6B-599925BF3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498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A7C18A2-F6BD-7260-2827-E436CD0D8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720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A84A449-EB20-19F1-EB09-F86EBB6476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6109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320E13F-8F35-89EE-028F-642F59D4F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3114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8501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269CA-4347-4FC7-0EBB-8D15673D1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EEEDE-368E-FF9C-64D2-F42AB84C2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This idea can be proposed inside the shape definition function, since in this way shapes under change in mutation… can be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modified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instead of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deleted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randomly substituted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307C2E3-3C58-214E-5DAC-D2DA19096056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74ADAF1-500B-4964-011C-BCA2D98F19B4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…Back to shape definition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9CD00B0-4039-F3C6-644B-1871838966B6}"/>
              </a:ext>
            </a:extLst>
          </p:cNvPr>
          <p:cNvCxnSpPr>
            <a:cxnSpLocks/>
          </p:cNvCxnSpPr>
          <p:nvPr/>
        </p:nvCxnSpPr>
        <p:spPr>
          <a:xfrm>
            <a:off x="7953692" y="382291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ABCB8C0-F333-441E-4255-31BD255C1D8B}"/>
                  </a:ext>
                </a:extLst>
              </p:cNvPr>
              <p:cNvSpPr txBox="1"/>
              <p:nvPr/>
            </p:nvSpPr>
            <p:spPr>
              <a:xfrm>
                <a:off x="8832070" y="3638251"/>
                <a:ext cx="1700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𝑂𝑟𝑖𝑔𝑖𝑛𝑎𝑙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𝐶𝑜𝑑𝑒</m:t>
                      </m:r>
                    </m:oMath>
                  </m:oMathPara>
                </a14:m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ABCB8C0-F333-441E-4255-31BD255C1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070" y="3638251"/>
                <a:ext cx="170065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CDFE380-71D5-A165-D0F5-6CAF662E5366}"/>
              </a:ext>
            </a:extLst>
          </p:cNvPr>
          <p:cNvCxnSpPr>
            <a:cxnSpLocks/>
          </p:cNvCxnSpPr>
          <p:nvPr/>
        </p:nvCxnSpPr>
        <p:spPr>
          <a:xfrm>
            <a:off x="7953692" y="541937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68D4570-6837-2FFD-C14E-EBDB5C6A08CB}"/>
                  </a:ext>
                </a:extLst>
              </p:cNvPr>
              <p:cNvSpPr txBox="1"/>
              <p:nvPr/>
            </p:nvSpPr>
            <p:spPr>
              <a:xfrm>
                <a:off x="8832070" y="5234711"/>
                <a:ext cx="985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68D4570-6837-2FFD-C14E-EBDB5C6A0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070" y="5234711"/>
                <a:ext cx="98591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BB2F6720-E068-9DA2-43CA-8BA2A9CB1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20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09766A1-BD02-4F71-6CED-04664B69D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109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30747EF-DCED-174D-8C1C-ACFAA8C94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498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57E90BF-AF73-8D5E-0544-0E274C107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8887" y="4784377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5AF6ED0-1AEF-D527-89C1-2994765BE0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720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1C622F1-686E-1409-B5D7-77290A1946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6109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861D66D-26A4-BB2D-5F6D-B01DD32EF0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3114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F0A9839-9432-896E-DF19-DD7B598ABF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8887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404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85E09-9DBD-DA6D-EC89-EAEE6C4C3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D96282-6583-540B-3AC8-524DF5BB0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original code proposed a Strain Class to handle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Genotype of individuals creation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Crossover for individual creation from parents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Mutation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D1FB3C7-64E2-C884-50FE-4825A343B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Individuals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25EB737-E137-F341-721B-B76A32C052EF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8D11440-EC16-D394-A10A-701D8A4DED42}"/>
              </a:ext>
            </a:extLst>
          </p:cNvPr>
          <p:cNvSpPr txBox="1"/>
          <p:nvPr/>
        </p:nvSpPr>
        <p:spPr>
          <a:xfrm>
            <a:off x="838200" y="395310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This leads to…</a:t>
            </a:r>
          </a:p>
        </p:txBody>
      </p:sp>
    </p:spTree>
    <p:extLst>
      <p:ext uri="{BB962C8B-B14F-4D97-AF65-F5344CB8AC3E}">
        <p14:creationId xmlns:p14="http://schemas.microsoft.com/office/powerpoint/2010/main" val="79835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BD0C2-743B-7D9B-E781-5A5453F26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2ED5D75-0D50-375E-821C-C911783E1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Individuals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830FE18-BE2D-ACEB-DA09-C11CEA3F584C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5B392B5-09E2-5B9B-C893-C292F54E3DF2}"/>
              </a:ext>
            </a:extLst>
          </p:cNvPr>
          <p:cNvSpPr txBox="1"/>
          <p:nvPr/>
        </p:nvSpPr>
        <p:spPr>
          <a:xfrm>
            <a:off x="838200" y="179467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This leads to…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B2280DA-E71E-90C2-DD14-CB735A1B7FB4}"/>
              </a:ext>
            </a:extLst>
          </p:cNvPr>
          <p:cNvSpPr txBox="1"/>
          <p:nvPr/>
        </p:nvSpPr>
        <p:spPr>
          <a:xfrm>
            <a:off x="838200" y="2701816"/>
            <a:ext cx="10033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u="sng" dirty="0">
                <a:latin typeface="Baskerville" panose="02020502070401020303" pitchFamily="18" charset="0"/>
                <a:ea typeface="Baskerville" panose="02020502070401020303" pitchFamily="18" charset="0"/>
              </a:rPr>
              <a:t>Genotype</a:t>
            </a:r>
          </a:p>
          <a:p>
            <a:pPr marL="0" indent="0">
              <a:buNone/>
            </a:pPr>
            <a:endParaRPr lang="en-US" sz="2000" b="1" u="sng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Dna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                    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Fitness value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04902F8-AEFA-82E3-27CA-B03A970F8172}"/>
              </a:ext>
            </a:extLst>
          </p:cNvPr>
          <p:cNvCxnSpPr>
            <a:cxnSpLocks/>
          </p:cNvCxnSpPr>
          <p:nvPr/>
        </p:nvCxnSpPr>
        <p:spPr>
          <a:xfrm>
            <a:off x="2467294" y="3828870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FB7FF09-580D-DC83-EE9B-EB07AAC51C28}"/>
              </a:ext>
            </a:extLst>
          </p:cNvPr>
          <p:cNvSpPr txBox="1"/>
          <p:nvPr/>
        </p:nvSpPr>
        <p:spPr>
          <a:xfrm>
            <a:off x="3444240" y="3622460"/>
            <a:ext cx="76047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list of dictionaries of {shapes: {type, coordinates}, colors : color tuple}</a:t>
            </a:r>
          </a:p>
        </p:txBody>
      </p:sp>
    </p:spTree>
    <p:extLst>
      <p:ext uri="{BB962C8B-B14F-4D97-AF65-F5344CB8AC3E}">
        <p14:creationId xmlns:p14="http://schemas.microsoft.com/office/powerpoint/2010/main" val="3972678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B718A6D-95A1-5F61-E92B-A04D2FED9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Problem Introduction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1E5B14E-7245-6040-D027-7EE70574BA59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3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915F9-9C36-8D28-9A9B-5A704CF47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C91958-6419-AB1C-B0D4-25C7709CF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Individuals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DE41BCF-809A-C2D4-D91C-D454D3D0EFC1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938E266-9781-53B9-0775-1D43D6608961}"/>
              </a:ext>
            </a:extLst>
          </p:cNvPr>
          <p:cNvSpPr txBox="1"/>
          <p:nvPr/>
        </p:nvSpPr>
        <p:spPr>
          <a:xfrm>
            <a:off x="838200" y="179467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This leads to…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F7A639D-CFFF-B1FD-BBF4-0FEBDA09FFD9}"/>
              </a:ext>
            </a:extLst>
          </p:cNvPr>
          <p:cNvSpPr txBox="1"/>
          <p:nvPr/>
        </p:nvSpPr>
        <p:spPr>
          <a:xfrm>
            <a:off x="2438400" y="2701816"/>
            <a:ext cx="10033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u="sng" dirty="0">
                <a:latin typeface="Baskerville" panose="02020502070401020303" pitchFamily="18" charset="0"/>
                <a:ea typeface="Baskerville" panose="02020502070401020303" pitchFamily="18" charset="0"/>
              </a:rPr>
              <a:t>Genotype</a:t>
            </a:r>
          </a:p>
          <a:p>
            <a:pPr marL="0" indent="0">
              <a:buNone/>
            </a:pPr>
            <a:endParaRPr lang="en-US" sz="2000" b="1" u="sng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Dna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                    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Fitness value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1FC12BB-6638-EE53-1D1D-73BDAD217A82}"/>
              </a:ext>
            </a:extLst>
          </p:cNvPr>
          <p:cNvSpPr txBox="1"/>
          <p:nvPr/>
        </p:nvSpPr>
        <p:spPr>
          <a:xfrm>
            <a:off x="7863840" y="270181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u="sng" dirty="0" err="1">
                <a:latin typeface="Baskerville" panose="02020502070401020303" pitchFamily="18" charset="0"/>
                <a:ea typeface="Baskerville" panose="02020502070401020303" pitchFamily="18" charset="0"/>
              </a:rPr>
              <a:t>Fenotype</a:t>
            </a:r>
            <a:endParaRPr lang="en-US" sz="2000" b="1" u="sng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3" name="Immagine 2" descr="Immagine che contiene Policromia, Elementi grafici, arte, verde&#10;&#10;Il contenuto generato dall'IA potrebbe non essere corretto.">
            <a:extLst>
              <a:ext uri="{FF2B5EF4-FFF2-40B4-BE49-F238E27FC236}">
                <a16:creationId xmlns:a16="http://schemas.microsoft.com/office/drawing/2014/main" id="{D3B55A42-BD49-C21F-123D-30D699491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3330089"/>
            <a:ext cx="1844040" cy="277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56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29AFB-8E66-CD01-6220-01FF06816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CB60FC9-4D67-4E6C-F622-947828727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Evolutionary cycle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6E0EE23-7DC2-68DF-AD64-90D67A70F525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11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663D6-99CC-E7D1-220C-94674C95D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C6370FD-1E66-79B7-6B20-DC35015B4ADC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0B54D401-0037-6F08-BE4C-1AE7F44431BB}"/>
              </a:ext>
            </a:extLst>
          </p:cNvPr>
          <p:cNvSpPr/>
          <p:nvPr/>
        </p:nvSpPr>
        <p:spPr>
          <a:xfrm>
            <a:off x="1375145" y="2585130"/>
            <a:ext cx="1432560" cy="1432560"/>
          </a:xfrm>
          <a:prstGeom prst="ellipse">
            <a:avLst/>
          </a:prstGeom>
          <a:solidFill>
            <a:srgbClr val="D86ECC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Population Initialization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17FA8CDB-3854-E030-3395-3ED18CE5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603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Evolutionary cycle</a:t>
            </a:r>
          </a:p>
        </p:txBody>
      </p:sp>
    </p:spTree>
    <p:extLst>
      <p:ext uri="{BB962C8B-B14F-4D97-AF65-F5344CB8AC3E}">
        <p14:creationId xmlns:p14="http://schemas.microsoft.com/office/powerpoint/2010/main" val="353016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6AB8F-0900-8358-31A5-16CAD08E6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BAF3188-EC37-2325-1481-594C129022CB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1A90180C-49FB-3D97-0B45-3E67E754FCB0}"/>
              </a:ext>
            </a:extLst>
          </p:cNvPr>
          <p:cNvSpPr/>
          <p:nvPr/>
        </p:nvSpPr>
        <p:spPr>
          <a:xfrm>
            <a:off x="1375145" y="2585130"/>
            <a:ext cx="1432560" cy="1432560"/>
          </a:xfrm>
          <a:prstGeom prst="ellipse">
            <a:avLst/>
          </a:prstGeom>
          <a:solidFill>
            <a:srgbClr val="D86E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Population Initialization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934D9DB-BB1F-2FD7-151A-1BE6A40D8382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807705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B9E7A11A-8454-C34D-665C-9C51FB276463}"/>
              </a:ext>
            </a:extLst>
          </p:cNvPr>
          <p:cNvSpPr/>
          <p:nvPr/>
        </p:nvSpPr>
        <p:spPr>
          <a:xfrm>
            <a:off x="3570547" y="2585130"/>
            <a:ext cx="1432560" cy="1432560"/>
          </a:xfrm>
          <a:prstGeom prst="ellipse">
            <a:avLst/>
          </a:prstGeom>
          <a:solidFill>
            <a:srgbClr val="D86EC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Parents</a:t>
            </a:r>
          </a:p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Crossover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C42C46-93D8-3FE8-5532-FA2EA15ECD6A}"/>
              </a:ext>
            </a:extLst>
          </p:cNvPr>
          <p:cNvSpPr txBox="1"/>
          <p:nvPr/>
        </p:nvSpPr>
        <p:spPr>
          <a:xfrm>
            <a:off x="3535889" y="5039722"/>
            <a:ext cx="15018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2D70EE07-588D-AB87-F8B7-1177EBCEFE4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286827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922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D82DA-A1EC-09A9-907D-7524D7C6F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8BA5E0A-D316-C02F-3299-2463679A3B2F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CD0B4DC6-3B2A-10BD-1AC7-1DA73A104005}"/>
              </a:ext>
            </a:extLst>
          </p:cNvPr>
          <p:cNvSpPr/>
          <p:nvPr/>
        </p:nvSpPr>
        <p:spPr>
          <a:xfrm>
            <a:off x="1375145" y="2585130"/>
            <a:ext cx="1432560" cy="1432560"/>
          </a:xfrm>
          <a:prstGeom prst="ellipse">
            <a:avLst/>
          </a:prstGeom>
          <a:solidFill>
            <a:srgbClr val="D86E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Population Initialization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FA07014-8A90-A42A-7308-F617BB7DCC05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807705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ED7D02EC-A960-5E41-C488-1C8A55E5D273}"/>
              </a:ext>
            </a:extLst>
          </p:cNvPr>
          <p:cNvSpPr/>
          <p:nvPr/>
        </p:nvSpPr>
        <p:spPr>
          <a:xfrm>
            <a:off x="3570547" y="2585130"/>
            <a:ext cx="1432560" cy="1432560"/>
          </a:xfrm>
          <a:prstGeom prst="ellipse">
            <a:avLst/>
          </a:prstGeom>
          <a:solidFill>
            <a:srgbClr val="D86E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Parents</a:t>
            </a:r>
          </a:p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Crossover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64C8750-C741-5D1C-1965-91484EBF388F}"/>
              </a:ext>
            </a:extLst>
          </p:cNvPr>
          <p:cNvCxnSpPr>
            <a:cxnSpLocks/>
          </p:cNvCxnSpPr>
          <p:nvPr/>
        </p:nvCxnSpPr>
        <p:spPr>
          <a:xfrm>
            <a:off x="5007869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DC01062C-2AC1-B665-6A8E-5E818E2A1492}"/>
              </a:ext>
            </a:extLst>
          </p:cNvPr>
          <p:cNvSpPr/>
          <p:nvPr/>
        </p:nvSpPr>
        <p:spPr>
          <a:xfrm>
            <a:off x="5770711" y="2585130"/>
            <a:ext cx="1432560" cy="1432560"/>
          </a:xfrm>
          <a:prstGeom prst="ellipse">
            <a:avLst/>
          </a:prstGeom>
          <a:solidFill>
            <a:srgbClr val="D86EC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Mutation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F84DCBD-54CB-3237-ED15-729AE42DEC06}"/>
              </a:ext>
            </a:extLst>
          </p:cNvPr>
          <p:cNvSpPr txBox="1"/>
          <p:nvPr/>
        </p:nvSpPr>
        <p:spPr>
          <a:xfrm>
            <a:off x="5736053" y="5039722"/>
            <a:ext cx="150187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Of the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9C553EEC-454F-77F6-96C8-2167AD082F6F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486991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BDF1B87-3137-5DE6-C242-B292C25133EA}"/>
              </a:ext>
            </a:extLst>
          </p:cNvPr>
          <p:cNvSpPr txBox="1"/>
          <p:nvPr/>
        </p:nvSpPr>
        <p:spPr>
          <a:xfrm>
            <a:off x="3535889" y="5039722"/>
            <a:ext cx="15018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312D9933-1E42-6D60-4ABA-266EA731C97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286827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9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EDFF-C698-8714-6CF5-9FBFF46DE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341A8E5-39DC-47A1-CDE1-72A5745A15AC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DA3E19C6-5F10-141E-AFE0-CC744615AE5B}"/>
              </a:ext>
            </a:extLst>
          </p:cNvPr>
          <p:cNvSpPr/>
          <p:nvPr/>
        </p:nvSpPr>
        <p:spPr>
          <a:xfrm>
            <a:off x="1375145" y="2585130"/>
            <a:ext cx="1432560" cy="1432560"/>
          </a:xfrm>
          <a:prstGeom prst="ellipse">
            <a:avLst/>
          </a:prstGeom>
          <a:solidFill>
            <a:srgbClr val="D86ECC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Population Initialization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263FE946-136C-48AE-71F4-802528EF8498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807705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D7721917-B489-174C-F1EE-BB19F00594F1}"/>
              </a:ext>
            </a:extLst>
          </p:cNvPr>
          <p:cNvSpPr/>
          <p:nvPr/>
        </p:nvSpPr>
        <p:spPr>
          <a:xfrm>
            <a:off x="3570547" y="2585130"/>
            <a:ext cx="1432560" cy="1432560"/>
          </a:xfrm>
          <a:prstGeom prst="ellipse">
            <a:avLst/>
          </a:prstGeom>
          <a:solidFill>
            <a:srgbClr val="D86E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Parents</a:t>
            </a:r>
          </a:p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Crossover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C5C5CD3-0F4D-686C-DF4C-6E47DC501773}"/>
              </a:ext>
            </a:extLst>
          </p:cNvPr>
          <p:cNvCxnSpPr>
            <a:cxnSpLocks/>
          </p:cNvCxnSpPr>
          <p:nvPr/>
        </p:nvCxnSpPr>
        <p:spPr>
          <a:xfrm>
            <a:off x="5007869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939B30CC-0206-720B-D468-4472A9D0F81A}"/>
              </a:ext>
            </a:extLst>
          </p:cNvPr>
          <p:cNvSpPr/>
          <p:nvPr/>
        </p:nvSpPr>
        <p:spPr>
          <a:xfrm>
            <a:off x="5770711" y="2585130"/>
            <a:ext cx="1432560" cy="1432560"/>
          </a:xfrm>
          <a:prstGeom prst="ellipse">
            <a:avLst/>
          </a:prstGeom>
          <a:solidFill>
            <a:srgbClr val="D86E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Mutation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3AFF5651-79C1-DFAD-6ACD-4CA4D2C1F101}"/>
              </a:ext>
            </a:extLst>
          </p:cNvPr>
          <p:cNvCxnSpPr>
            <a:cxnSpLocks/>
          </p:cNvCxnSpPr>
          <p:nvPr/>
        </p:nvCxnSpPr>
        <p:spPr>
          <a:xfrm>
            <a:off x="7208033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CC76CFA7-0035-EB59-2145-93F46D20FC33}"/>
              </a:ext>
            </a:extLst>
          </p:cNvPr>
          <p:cNvSpPr/>
          <p:nvPr/>
        </p:nvSpPr>
        <p:spPr>
          <a:xfrm>
            <a:off x="7970875" y="2585130"/>
            <a:ext cx="1432560" cy="1432560"/>
          </a:xfrm>
          <a:prstGeom prst="ellipse">
            <a:avLst/>
          </a:prstGeom>
          <a:solidFill>
            <a:schemeClr val="accent5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Selection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82E486-D655-017F-818C-C341A26708F6}"/>
              </a:ext>
            </a:extLst>
          </p:cNvPr>
          <p:cNvSpPr txBox="1"/>
          <p:nvPr/>
        </p:nvSpPr>
        <p:spPr>
          <a:xfrm>
            <a:off x="7886228" y="5014405"/>
            <a:ext cx="160185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Select 5 over 15</a:t>
            </a:r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06ACA047-11BD-6772-19BA-B2B59E94041E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8687155" y="4017690"/>
            <a:ext cx="0" cy="996715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A10C4F-1FC6-3641-301A-69DCEDF63493}"/>
              </a:ext>
            </a:extLst>
          </p:cNvPr>
          <p:cNvSpPr txBox="1"/>
          <p:nvPr/>
        </p:nvSpPr>
        <p:spPr>
          <a:xfrm>
            <a:off x="5736053" y="5039722"/>
            <a:ext cx="150187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Of the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579F9770-EBE0-960F-779F-82BE40C282D1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486991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173DC2C-D8B3-D528-5A40-7DDBE9A646F8}"/>
              </a:ext>
            </a:extLst>
          </p:cNvPr>
          <p:cNvSpPr txBox="1"/>
          <p:nvPr/>
        </p:nvSpPr>
        <p:spPr>
          <a:xfrm>
            <a:off x="3535889" y="5039722"/>
            <a:ext cx="15018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C02B4241-94AD-03BA-1E7D-168F96E4BD5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286827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463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3F96E-F590-0C9E-6A17-E71FD9872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9193720-B3B8-3EEA-E161-7BDBC5C708CC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A92CA82-1CC1-F40C-7B85-35E782D64872}"/>
              </a:ext>
            </a:extLst>
          </p:cNvPr>
          <p:cNvSpPr/>
          <p:nvPr/>
        </p:nvSpPr>
        <p:spPr>
          <a:xfrm>
            <a:off x="1375145" y="2585130"/>
            <a:ext cx="1432560" cy="1432560"/>
          </a:xfrm>
          <a:prstGeom prst="ellipse">
            <a:avLst/>
          </a:prstGeom>
          <a:solidFill>
            <a:srgbClr val="D86ECC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Population Initialization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8E293D03-0D81-3599-7117-3A810A37AD34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807705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118382ED-2826-3BF8-11AC-D5A430A8FC7C}"/>
              </a:ext>
            </a:extLst>
          </p:cNvPr>
          <p:cNvSpPr/>
          <p:nvPr/>
        </p:nvSpPr>
        <p:spPr>
          <a:xfrm>
            <a:off x="3570547" y="2585130"/>
            <a:ext cx="1432560" cy="1432560"/>
          </a:xfrm>
          <a:prstGeom prst="ellipse">
            <a:avLst/>
          </a:prstGeom>
          <a:solidFill>
            <a:srgbClr val="D86E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Parents</a:t>
            </a:r>
          </a:p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Crossover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6951D4A-D58D-0502-B120-A1BBCEAB6CEE}"/>
              </a:ext>
            </a:extLst>
          </p:cNvPr>
          <p:cNvCxnSpPr>
            <a:cxnSpLocks/>
          </p:cNvCxnSpPr>
          <p:nvPr/>
        </p:nvCxnSpPr>
        <p:spPr>
          <a:xfrm>
            <a:off x="5007869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D513D6EA-1FCE-96DC-A5A4-4940C32592EF}"/>
              </a:ext>
            </a:extLst>
          </p:cNvPr>
          <p:cNvSpPr/>
          <p:nvPr/>
        </p:nvSpPr>
        <p:spPr>
          <a:xfrm>
            <a:off x="5770711" y="2585130"/>
            <a:ext cx="1432560" cy="1432560"/>
          </a:xfrm>
          <a:prstGeom prst="ellipse">
            <a:avLst/>
          </a:prstGeom>
          <a:solidFill>
            <a:srgbClr val="D86E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Mutation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5DDCE482-1C56-5732-68BF-04268D7A22BB}"/>
              </a:ext>
            </a:extLst>
          </p:cNvPr>
          <p:cNvCxnSpPr>
            <a:cxnSpLocks/>
          </p:cNvCxnSpPr>
          <p:nvPr/>
        </p:nvCxnSpPr>
        <p:spPr>
          <a:xfrm>
            <a:off x="7208033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1EE85708-5A6B-C496-62B1-568C3ECD87C0}"/>
              </a:ext>
            </a:extLst>
          </p:cNvPr>
          <p:cNvSpPr/>
          <p:nvPr/>
        </p:nvSpPr>
        <p:spPr>
          <a:xfrm>
            <a:off x="7970875" y="2585130"/>
            <a:ext cx="1432560" cy="14325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Selection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96717-CBBC-7FA9-5A03-E0BEBDB0F349}"/>
              </a:ext>
            </a:extLst>
          </p:cNvPr>
          <p:cNvSpPr txBox="1"/>
          <p:nvPr/>
        </p:nvSpPr>
        <p:spPr>
          <a:xfrm>
            <a:off x="7886228" y="5014405"/>
            <a:ext cx="160185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Select 5 over 15</a:t>
            </a:r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7E2ACE3-B6F2-005F-86F5-1990E953D98D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8687155" y="4017690"/>
            <a:ext cx="0" cy="996715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9529005-E1EE-1977-A67B-D92D4A361B93}"/>
              </a:ext>
            </a:extLst>
          </p:cNvPr>
          <p:cNvSpPr txBox="1"/>
          <p:nvPr/>
        </p:nvSpPr>
        <p:spPr>
          <a:xfrm>
            <a:off x="5736053" y="5039722"/>
            <a:ext cx="150187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Of the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69BEBA46-380A-63CB-2CB8-D11032DC5BE0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486991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1ABA808-7A42-5050-6B0E-41FC31147997}"/>
              </a:ext>
            </a:extLst>
          </p:cNvPr>
          <p:cNvSpPr txBox="1"/>
          <p:nvPr/>
        </p:nvSpPr>
        <p:spPr>
          <a:xfrm>
            <a:off x="3535889" y="5039722"/>
            <a:ext cx="15018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DEAB75A9-6F02-B01C-331F-7EB66AC0F55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286827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0544B6C4-6DEA-FAAE-268A-8D9D4B782EBA}"/>
              </a:ext>
            </a:extLst>
          </p:cNvPr>
          <p:cNvCxnSpPr>
            <a:stCxn id="4" idx="6"/>
          </p:cNvCxnSpPr>
          <p:nvPr/>
        </p:nvCxnSpPr>
        <p:spPr>
          <a:xfrm>
            <a:off x="9403435" y="3301410"/>
            <a:ext cx="663273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CD1A5D86-40CD-9E2B-4553-86388A983FB6}"/>
              </a:ext>
            </a:extLst>
          </p:cNvPr>
          <p:cNvCxnSpPr>
            <a:cxnSpLocks/>
          </p:cNvCxnSpPr>
          <p:nvPr/>
        </p:nvCxnSpPr>
        <p:spPr>
          <a:xfrm flipV="1">
            <a:off x="10066708" y="1944098"/>
            <a:ext cx="0" cy="135731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8A72E0A0-4F9C-72E2-202B-FFCFD6906205}"/>
              </a:ext>
            </a:extLst>
          </p:cNvPr>
          <p:cNvCxnSpPr>
            <a:cxnSpLocks/>
          </p:cNvCxnSpPr>
          <p:nvPr/>
        </p:nvCxnSpPr>
        <p:spPr>
          <a:xfrm flipH="1">
            <a:off x="4286827" y="1944098"/>
            <a:ext cx="5779881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6BA7243-C517-8C66-D305-85B8C39577CC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286827" y="1944098"/>
            <a:ext cx="0" cy="64103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8CFC607-75A9-030D-A37B-E022ADB04753}"/>
              </a:ext>
            </a:extLst>
          </p:cNvPr>
          <p:cNvCxnSpPr>
            <a:cxnSpLocks/>
          </p:cNvCxnSpPr>
          <p:nvPr/>
        </p:nvCxnSpPr>
        <p:spPr>
          <a:xfrm>
            <a:off x="10066708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84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6413C-70A0-E771-8296-8CF1391A7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E7522CE-D954-12DA-20B2-E309A3648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0D9BDEE-CC55-9770-166C-EB9AEFFE2325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7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98846-308C-AD71-D567-F7F82B81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F1E1F2-2A01-C741-ED14-64352FDFA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96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F0ED144-402F-2D8D-3200-44F1170B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E39B9EC-8E84-2A4F-5FFA-9D5EB5085397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F5AFDB98-D226-D7CC-27C8-B0A3FCB6104F}"/>
              </a:ext>
            </a:extLst>
          </p:cNvPr>
          <p:cNvSpPr>
            <a:spLocks/>
          </p:cNvSpPr>
          <p:nvPr/>
        </p:nvSpPr>
        <p:spPr>
          <a:xfrm>
            <a:off x="5474873" y="3810222"/>
            <a:ext cx="1125227" cy="555029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D285FEF-7DAC-26A7-65BF-8C2FFB7A9418}"/>
              </a:ext>
            </a:extLst>
          </p:cNvPr>
          <p:cNvSpPr>
            <a:spLocks/>
          </p:cNvSpPr>
          <p:nvPr/>
        </p:nvSpPr>
        <p:spPr>
          <a:xfrm>
            <a:off x="5474872" y="4365251"/>
            <a:ext cx="1125227" cy="55900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9795F18-1C08-1CFC-E8C7-A12F19EE9345}"/>
              </a:ext>
            </a:extLst>
          </p:cNvPr>
          <p:cNvSpPr txBox="1"/>
          <p:nvPr/>
        </p:nvSpPr>
        <p:spPr>
          <a:xfrm>
            <a:off x="5538790" y="3289304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i-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th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gene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871DD8CC-8972-A69D-E2B3-CB9AD02AC0F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Each individual has its own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dna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, defined of atomic units: the genes</a:t>
            </a:r>
          </a:p>
        </p:txBody>
      </p:sp>
    </p:spTree>
    <p:extLst>
      <p:ext uri="{BB962C8B-B14F-4D97-AF65-F5344CB8AC3E}">
        <p14:creationId xmlns:p14="http://schemas.microsoft.com/office/powerpoint/2010/main" val="1480284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DA7AA-81BF-CBC2-AEF6-A3BFFE955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39A09762-9B78-7601-1D01-8AFBE143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BBBBCB7-84EC-3C74-4EC1-AB92E613C48F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82863A7-C71F-DE6D-CBC2-6051A5210DDB}"/>
              </a:ext>
            </a:extLst>
          </p:cNvPr>
          <p:cNvSpPr>
            <a:spLocks/>
          </p:cNvSpPr>
          <p:nvPr/>
        </p:nvSpPr>
        <p:spPr>
          <a:xfrm>
            <a:off x="5474873" y="3353022"/>
            <a:ext cx="1125227" cy="555029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7FAC7262-351E-A8AD-37C6-DFC77F2791C5}"/>
              </a:ext>
            </a:extLst>
          </p:cNvPr>
          <p:cNvSpPr>
            <a:spLocks/>
          </p:cNvSpPr>
          <p:nvPr/>
        </p:nvSpPr>
        <p:spPr>
          <a:xfrm>
            <a:off x="5474872" y="3908051"/>
            <a:ext cx="1125227" cy="55900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2B97C59-4CB8-0C4E-749C-B7E191C89D40}"/>
              </a:ext>
            </a:extLst>
          </p:cNvPr>
          <p:cNvSpPr txBox="1"/>
          <p:nvPr/>
        </p:nvSpPr>
        <p:spPr>
          <a:xfrm>
            <a:off x="5538790" y="2832104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i-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th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gene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C08F0BFC-4D71-2A34-C902-BCC0E5206EAA}"/>
              </a:ext>
            </a:extLst>
          </p:cNvPr>
          <p:cNvCxnSpPr>
            <a:cxnSpLocks/>
          </p:cNvCxnSpPr>
          <p:nvPr/>
        </p:nvCxnSpPr>
        <p:spPr>
          <a:xfrm>
            <a:off x="6882712" y="4174064"/>
            <a:ext cx="6255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2D44186C-546C-672D-8412-C69CEA582322}"/>
              </a:ext>
            </a:extLst>
          </p:cNvPr>
          <p:cNvCxnSpPr>
            <a:cxnSpLocks/>
          </p:cNvCxnSpPr>
          <p:nvPr/>
        </p:nvCxnSpPr>
        <p:spPr>
          <a:xfrm flipH="1">
            <a:off x="4553405" y="3618179"/>
            <a:ext cx="6848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5B320A6-CD18-D24C-0DF5-659DC4F0084F}"/>
              </a:ext>
            </a:extLst>
          </p:cNvPr>
          <p:cNvSpPr txBox="1"/>
          <p:nvPr/>
        </p:nvSpPr>
        <p:spPr>
          <a:xfrm>
            <a:off x="2808146" y="3422025"/>
            <a:ext cx="168347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Shape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type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and </a:t>
            </a:r>
          </a:p>
          <a:p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coordinates</a:t>
            </a:r>
            <a:endParaRPr lang="it-IT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0E861F7-3AE0-F582-07A2-64845CC12989}"/>
              </a:ext>
            </a:extLst>
          </p:cNvPr>
          <p:cNvSpPr txBox="1"/>
          <p:nvPr/>
        </p:nvSpPr>
        <p:spPr>
          <a:xfrm>
            <a:off x="7668868" y="3981354"/>
            <a:ext cx="12923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Shape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color</a:t>
            </a:r>
          </a:p>
        </p:txBody>
      </p:sp>
    </p:spTree>
    <p:extLst>
      <p:ext uri="{BB962C8B-B14F-4D97-AF65-F5344CB8AC3E}">
        <p14:creationId xmlns:p14="http://schemas.microsoft.com/office/powerpoint/2010/main" val="54103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1CEDA-3CC6-B20D-7681-A2CE0A88C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04D1FD-DBDF-492D-F5F3-8530D458C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80506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 algn="just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This project is a revisit of the “Genetic-</a:t>
            </a:r>
            <a:r>
              <a:rPr lang="en-US" sz="2000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lisa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” Peter Braden’s project, which aims to recreate images with genetic algorithms., which had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different implementations over time, from Python to C</a:t>
            </a:r>
          </a:p>
          <a:p>
            <a:pPr marL="0" indent="0" algn="just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 algn="just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base concept is to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evolve an image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, defined an obtained as a series of overlapping shapes, together with </a:t>
            </a:r>
          </a:p>
          <a:p>
            <a:pPr algn="just"/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(shape and color) mutation</a:t>
            </a:r>
          </a:p>
          <a:p>
            <a:pPr algn="just"/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natural selection </a:t>
            </a:r>
          </a:p>
          <a:p>
            <a:pPr algn="just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C</a:t>
            </a:r>
            <a:r>
              <a:rPr lang="en-US" sz="2000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rossover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pPr marL="0" indent="0" algn="just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in order to reach a certain level of </a:t>
            </a:r>
            <a:r>
              <a:rPr lang="en-US" sz="2000" i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similitude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with the original picture. 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96C56CF-71F3-7EF1-3668-25460C8D2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Problem Introduction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85F8D8A-BE18-FE6A-AAA0-6464F42D5757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742951B-2A8E-0156-3EA9-4694944C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315" y="2298767"/>
            <a:ext cx="2165485" cy="33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87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19A8B-74F4-22C3-A39E-CCD2D7847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F8DF5C48-CFA9-E224-F4F7-AE431FB4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DF7F206-D3BD-3244-C4B3-191A959537AF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399B011-CB4E-23CD-5E40-CE7853BC8D52}"/>
              </a:ext>
            </a:extLst>
          </p:cNvPr>
          <p:cNvSpPr>
            <a:spLocks/>
          </p:cNvSpPr>
          <p:nvPr/>
        </p:nvSpPr>
        <p:spPr>
          <a:xfrm>
            <a:off x="2184036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3F712EC-36CE-0E70-9C36-822F7559374A}"/>
              </a:ext>
            </a:extLst>
          </p:cNvPr>
          <p:cNvSpPr>
            <a:spLocks/>
          </p:cNvSpPr>
          <p:nvPr/>
        </p:nvSpPr>
        <p:spPr>
          <a:xfrm>
            <a:off x="2681504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57D32FA-8F83-1E3B-1B94-49A4589C9F47}"/>
              </a:ext>
            </a:extLst>
          </p:cNvPr>
          <p:cNvSpPr>
            <a:spLocks/>
          </p:cNvSpPr>
          <p:nvPr/>
        </p:nvSpPr>
        <p:spPr>
          <a:xfrm>
            <a:off x="3178972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640BD2C-C589-B29B-0E83-6E47E469C6EC}"/>
              </a:ext>
            </a:extLst>
          </p:cNvPr>
          <p:cNvSpPr>
            <a:spLocks/>
          </p:cNvSpPr>
          <p:nvPr/>
        </p:nvSpPr>
        <p:spPr>
          <a:xfrm>
            <a:off x="3676440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46E9BF0-7285-CF73-E085-AA2874804CDF}"/>
              </a:ext>
            </a:extLst>
          </p:cNvPr>
          <p:cNvSpPr>
            <a:spLocks/>
          </p:cNvSpPr>
          <p:nvPr/>
        </p:nvSpPr>
        <p:spPr>
          <a:xfrm>
            <a:off x="4173908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77C4C32-C382-357F-6510-55B9D5E90214}"/>
              </a:ext>
            </a:extLst>
          </p:cNvPr>
          <p:cNvSpPr>
            <a:spLocks/>
          </p:cNvSpPr>
          <p:nvPr/>
        </p:nvSpPr>
        <p:spPr>
          <a:xfrm>
            <a:off x="4671376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666BFD71-9845-3B61-70CE-A09E430AE801}"/>
              </a:ext>
            </a:extLst>
          </p:cNvPr>
          <p:cNvSpPr>
            <a:spLocks/>
          </p:cNvSpPr>
          <p:nvPr/>
        </p:nvSpPr>
        <p:spPr>
          <a:xfrm>
            <a:off x="5168844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04EBE16-033C-6D2A-FB8D-04A1F98A8D99}"/>
              </a:ext>
            </a:extLst>
          </p:cNvPr>
          <p:cNvSpPr>
            <a:spLocks/>
          </p:cNvSpPr>
          <p:nvPr/>
        </p:nvSpPr>
        <p:spPr>
          <a:xfrm>
            <a:off x="6163780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0F4C6702-6BE7-44A3-BBEC-29C854F5B6DA}"/>
              </a:ext>
            </a:extLst>
          </p:cNvPr>
          <p:cNvSpPr>
            <a:spLocks/>
          </p:cNvSpPr>
          <p:nvPr/>
        </p:nvSpPr>
        <p:spPr>
          <a:xfrm>
            <a:off x="6661248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E3CEA263-B16A-E050-2B4A-2FF105506680}"/>
              </a:ext>
            </a:extLst>
          </p:cNvPr>
          <p:cNvSpPr>
            <a:spLocks/>
          </p:cNvSpPr>
          <p:nvPr/>
        </p:nvSpPr>
        <p:spPr>
          <a:xfrm>
            <a:off x="7158716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F2C4704-4FFF-B813-6897-E8602CEFCA7E}"/>
              </a:ext>
            </a:extLst>
          </p:cNvPr>
          <p:cNvSpPr>
            <a:spLocks/>
          </p:cNvSpPr>
          <p:nvPr/>
        </p:nvSpPr>
        <p:spPr>
          <a:xfrm>
            <a:off x="7656184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00C14316-FF39-2697-449F-B3CF23939049}"/>
              </a:ext>
            </a:extLst>
          </p:cNvPr>
          <p:cNvSpPr>
            <a:spLocks/>
          </p:cNvSpPr>
          <p:nvPr/>
        </p:nvSpPr>
        <p:spPr>
          <a:xfrm>
            <a:off x="8153652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C5E5A4F6-844B-7CC4-158E-14B947B9C9B5}"/>
              </a:ext>
            </a:extLst>
          </p:cNvPr>
          <p:cNvSpPr>
            <a:spLocks/>
          </p:cNvSpPr>
          <p:nvPr/>
        </p:nvSpPr>
        <p:spPr>
          <a:xfrm>
            <a:off x="8651120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0D0569E3-6F70-815E-B6B6-7BCDB7BFA189}"/>
              </a:ext>
            </a:extLst>
          </p:cNvPr>
          <p:cNvSpPr>
            <a:spLocks/>
          </p:cNvSpPr>
          <p:nvPr/>
        </p:nvSpPr>
        <p:spPr>
          <a:xfrm>
            <a:off x="9148588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B83168-48E7-CA81-5A4A-DC562F146157}"/>
              </a:ext>
            </a:extLst>
          </p:cNvPr>
          <p:cNvSpPr>
            <a:spLocks/>
          </p:cNvSpPr>
          <p:nvPr/>
        </p:nvSpPr>
        <p:spPr>
          <a:xfrm>
            <a:off x="9646056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7A2BFFD1-B0AD-8C49-CED4-A9EDEFCEC36B}"/>
              </a:ext>
            </a:extLst>
          </p:cNvPr>
          <p:cNvSpPr>
            <a:spLocks/>
          </p:cNvSpPr>
          <p:nvPr/>
        </p:nvSpPr>
        <p:spPr>
          <a:xfrm>
            <a:off x="5666311" y="3429000"/>
            <a:ext cx="497469" cy="24714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8C7AE23E-EE38-4795-677E-51341915B2A0}"/>
              </a:ext>
            </a:extLst>
          </p:cNvPr>
          <p:cNvSpPr>
            <a:spLocks/>
          </p:cNvSpPr>
          <p:nvPr/>
        </p:nvSpPr>
        <p:spPr>
          <a:xfrm>
            <a:off x="5666313" y="3674380"/>
            <a:ext cx="497468" cy="24714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57E4D2D-BAE7-5ADF-FEDE-463A2FFD9521}"/>
              </a:ext>
            </a:extLst>
          </p:cNvPr>
          <p:cNvSpPr txBox="1"/>
          <p:nvPr/>
        </p:nvSpPr>
        <p:spPr>
          <a:xfrm>
            <a:off x="2095557" y="3059668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dna</a:t>
            </a:r>
            <a:endParaRPr lang="it-IT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458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2B93C-678B-3EA7-7F59-C45AE030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2E4CC0-1D2C-9303-E07D-6F67CEBC3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2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We start with a parent population, where each individual has its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dna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. </a:t>
            </a: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To generate a new individual we select randomly a parent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dna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and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deepcopy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it.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E941194-EDAE-E4A0-4C6B-AA0108D3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12A5CA8-F9D8-208A-FBB0-150227647D01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0F9678F-821E-436F-F931-00C559551F62}"/>
              </a:ext>
            </a:extLst>
          </p:cNvPr>
          <p:cNvSpPr>
            <a:spLocks/>
          </p:cNvSpPr>
          <p:nvPr/>
        </p:nvSpPr>
        <p:spPr>
          <a:xfrm>
            <a:off x="218403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D39EDC6-A1B6-4AD7-8554-278484CAC54C}"/>
              </a:ext>
            </a:extLst>
          </p:cNvPr>
          <p:cNvSpPr>
            <a:spLocks/>
          </p:cNvSpPr>
          <p:nvPr/>
        </p:nvSpPr>
        <p:spPr>
          <a:xfrm>
            <a:off x="268150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1CD04B0-29BC-BB6E-6E4C-3897D16620D7}"/>
              </a:ext>
            </a:extLst>
          </p:cNvPr>
          <p:cNvSpPr>
            <a:spLocks/>
          </p:cNvSpPr>
          <p:nvPr/>
        </p:nvSpPr>
        <p:spPr>
          <a:xfrm>
            <a:off x="317897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D46652F-BC4D-ADA6-BC7B-F9D48CE6719D}"/>
              </a:ext>
            </a:extLst>
          </p:cNvPr>
          <p:cNvSpPr>
            <a:spLocks/>
          </p:cNvSpPr>
          <p:nvPr/>
        </p:nvSpPr>
        <p:spPr>
          <a:xfrm>
            <a:off x="367644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C6999FD-8342-C819-C1FB-18A11F25FA68}"/>
              </a:ext>
            </a:extLst>
          </p:cNvPr>
          <p:cNvSpPr>
            <a:spLocks/>
          </p:cNvSpPr>
          <p:nvPr/>
        </p:nvSpPr>
        <p:spPr>
          <a:xfrm>
            <a:off x="417390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318926-1916-5669-A1E2-848CAFDBC8AC}"/>
              </a:ext>
            </a:extLst>
          </p:cNvPr>
          <p:cNvSpPr>
            <a:spLocks/>
          </p:cNvSpPr>
          <p:nvPr/>
        </p:nvSpPr>
        <p:spPr>
          <a:xfrm>
            <a:off x="467137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1FFFF12-09AB-5BCD-7EE2-686E4B4BCEA1}"/>
              </a:ext>
            </a:extLst>
          </p:cNvPr>
          <p:cNvSpPr>
            <a:spLocks/>
          </p:cNvSpPr>
          <p:nvPr/>
        </p:nvSpPr>
        <p:spPr>
          <a:xfrm>
            <a:off x="516884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D504F94-0FCD-D625-906F-875ECF95A501}"/>
              </a:ext>
            </a:extLst>
          </p:cNvPr>
          <p:cNvSpPr>
            <a:spLocks/>
          </p:cNvSpPr>
          <p:nvPr/>
        </p:nvSpPr>
        <p:spPr>
          <a:xfrm>
            <a:off x="616378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D7A65A8-FAC3-05F9-8138-96C7C362D80E}"/>
              </a:ext>
            </a:extLst>
          </p:cNvPr>
          <p:cNvSpPr>
            <a:spLocks/>
          </p:cNvSpPr>
          <p:nvPr/>
        </p:nvSpPr>
        <p:spPr>
          <a:xfrm>
            <a:off x="666124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634E636A-5E32-7E13-AD77-5A9F79220B95}"/>
              </a:ext>
            </a:extLst>
          </p:cNvPr>
          <p:cNvSpPr>
            <a:spLocks/>
          </p:cNvSpPr>
          <p:nvPr/>
        </p:nvSpPr>
        <p:spPr>
          <a:xfrm>
            <a:off x="715871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2EB8F90B-3977-3A27-CAB8-5ACD50907580}"/>
              </a:ext>
            </a:extLst>
          </p:cNvPr>
          <p:cNvSpPr>
            <a:spLocks/>
          </p:cNvSpPr>
          <p:nvPr/>
        </p:nvSpPr>
        <p:spPr>
          <a:xfrm>
            <a:off x="765618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C337693F-A9FB-B169-01B0-6EB2F71FFF32}"/>
              </a:ext>
            </a:extLst>
          </p:cNvPr>
          <p:cNvSpPr>
            <a:spLocks/>
          </p:cNvSpPr>
          <p:nvPr/>
        </p:nvSpPr>
        <p:spPr>
          <a:xfrm>
            <a:off x="815365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03A065F-8A90-C6A7-9F9D-A2A36ABF9E07}"/>
              </a:ext>
            </a:extLst>
          </p:cNvPr>
          <p:cNvSpPr>
            <a:spLocks/>
          </p:cNvSpPr>
          <p:nvPr/>
        </p:nvSpPr>
        <p:spPr>
          <a:xfrm>
            <a:off x="865112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6DBB44C-3C5C-DD87-1BD8-318D4B732C54}"/>
              </a:ext>
            </a:extLst>
          </p:cNvPr>
          <p:cNvSpPr>
            <a:spLocks/>
          </p:cNvSpPr>
          <p:nvPr/>
        </p:nvSpPr>
        <p:spPr>
          <a:xfrm>
            <a:off x="914858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F41F7EAF-F99D-44BA-0F3E-70E5E1B2E121}"/>
              </a:ext>
            </a:extLst>
          </p:cNvPr>
          <p:cNvSpPr>
            <a:spLocks/>
          </p:cNvSpPr>
          <p:nvPr/>
        </p:nvSpPr>
        <p:spPr>
          <a:xfrm>
            <a:off x="964605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FBA6483-9FC2-8B5E-00CC-F86D5E76D6DD}"/>
              </a:ext>
            </a:extLst>
          </p:cNvPr>
          <p:cNvSpPr>
            <a:spLocks/>
          </p:cNvSpPr>
          <p:nvPr/>
        </p:nvSpPr>
        <p:spPr>
          <a:xfrm>
            <a:off x="566631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0ECA3360-C791-5E9E-8A05-BFE59B774948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CD71AD97-8414-54D9-704C-B975964448B5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8FF38063-B4C9-2647-3B05-B81DBE04B410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C48B5361-B7B5-A222-A8C2-B7C77E93885F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0A09D67D-2042-5825-266A-1FC0EB5115D0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D12B1811-517C-167F-25D6-294B0AAF55FA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68DA6A3C-FC78-91B0-BA64-F92EC2B80103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D09436A5-24DF-2FFD-A46A-805A473925DE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32BC79C8-5AE6-DA82-29C9-1D3A3A960283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6EE5C77E-D815-F808-3CCD-0576A3BD3900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E1E3E80D-DF43-1407-D4F0-9D6E25EC2ABC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E25B109F-5A01-97EA-529D-06B3092CA674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569D72C9-BAB6-F08F-8285-FAAF21D5A5D5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CEADF7F9-9A4B-F4F2-3F5D-EE6634262C43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AE646A92-3547-E565-7AAD-5A5D13CE1FDF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79C91E5-984E-C25B-BBA2-24D6F11FA0F2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C69CF7BE-A0D8-F619-922D-28733813F913}"/>
              </a:ext>
            </a:extLst>
          </p:cNvPr>
          <p:cNvSpPr>
            <a:spLocks/>
          </p:cNvSpPr>
          <p:nvPr/>
        </p:nvSpPr>
        <p:spPr>
          <a:xfrm>
            <a:off x="2184036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D2081307-49F9-F294-FC3F-DE88CCDB9531}"/>
              </a:ext>
            </a:extLst>
          </p:cNvPr>
          <p:cNvSpPr>
            <a:spLocks/>
          </p:cNvSpPr>
          <p:nvPr/>
        </p:nvSpPr>
        <p:spPr>
          <a:xfrm>
            <a:off x="2681504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1260FD37-B6F4-A366-CFA6-914319EDF8B8}"/>
              </a:ext>
            </a:extLst>
          </p:cNvPr>
          <p:cNvSpPr>
            <a:spLocks/>
          </p:cNvSpPr>
          <p:nvPr/>
        </p:nvSpPr>
        <p:spPr>
          <a:xfrm>
            <a:off x="3178972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6D0C1B8C-7144-72D6-D5B2-D3148618DE20}"/>
              </a:ext>
            </a:extLst>
          </p:cNvPr>
          <p:cNvSpPr>
            <a:spLocks/>
          </p:cNvSpPr>
          <p:nvPr/>
        </p:nvSpPr>
        <p:spPr>
          <a:xfrm>
            <a:off x="3676440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BDCE50FB-22B4-8C36-45CE-6BF4B9F2587A}"/>
              </a:ext>
            </a:extLst>
          </p:cNvPr>
          <p:cNvSpPr>
            <a:spLocks/>
          </p:cNvSpPr>
          <p:nvPr/>
        </p:nvSpPr>
        <p:spPr>
          <a:xfrm>
            <a:off x="4173908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572562D9-1A1E-B8ED-803B-01F8892E0E34}"/>
              </a:ext>
            </a:extLst>
          </p:cNvPr>
          <p:cNvSpPr>
            <a:spLocks/>
          </p:cNvSpPr>
          <p:nvPr/>
        </p:nvSpPr>
        <p:spPr>
          <a:xfrm>
            <a:off x="4671376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E8242F95-AD8C-0740-AB10-406B76CD18C5}"/>
              </a:ext>
            </a:extLst>
          </p:cNvPr>
          <p:cNvSpPr>
            <a:spLocks/>
          </p:cNvSpPr>
          <p:nvPr/>
        </p:nvSpPr>
        <p:spPr>
          <a:xfrm>
            <a:off x="5168844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FE32F97B-2FE8-7F52-2B0F-B6DA8EAD66F0}"/>
              </a:ext>
            </a:extLst>
          </p:cNvPr>
          <p:cNvSpPr>
            <a:spLocks/>
          </p:cNvSpPr>
          <p:nvPr/>
        </p:nvSpPr>
        <p:spPr>
          <a:xfrm>
            <a:off x="6163780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ABB88C82-E205-55A4-DA01-243FF877C580}"/>
              </a:ext>
            </a:extLst>
          </p:cNvPr>
          <p:cNvSpPr>
            <a:spLocks/>
          </p:cNvSpPr>
          <p:nvPr/>
        </p:nvSpPr>
        <p:spPr>
          <a:xfrm>
            <a:off x="6661248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7F10D958-D071-4858-2053-24D38F60EB90}"/>
              </a:ext>
            </a:extLst>
          </p:cNvPr>
          <p:cNvSpPr>
            <a:spLocks/>
          </p:cNvSpPr>
          <p:nvPr/>
        </p:nvSpPr>
        <p:spPr>
          <a:xfrm>
            <a:off x="7158716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67B83A42-C673-E027-3BD2-F2E155B365ED}"/>
              </a:ext>
            </a:extLst>
          </p:cNvPr>
          <p:cNvSpPr>
            <a:spLocks/>
          </p:cNvSpPr>
          <p:nvPr/>
        </p:nvSpPr>
        <p:spPr>
          <a:xfrm>
            <a:off x="7656184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A527F7E6-3A23-DB1D-25D6-926BF427BB0C}"/>
              </a:ext>
            </a:extLst>
          </p:cNvPr>
          <p:cNvSpPr>
            <a:spLocks/>
          </p:cNvSpPr>
          <p:nvPr/>
        </p:nvSpPr>
        <p:spPr>
          <a:xfrm>
            <a:off x="8153652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BDDEC758-A627-C4C1-DDDD-71D98FB736AB}"/>
              </a:ext>
            </a:extLst>
          </p:cNvPr>
          <p:cNvSpPr>
            <a:spLocks/>
          </p:cNvSpPr>
          <p:nvPr/>
        </p:nvSpPr>
        <p:spPr>
          <a:xfrm>
            <a:off x="8651120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907CD48D-079E-35DA-372D-CC651DA49993}"/>
              </a:ext>
            </a:extLst>
          </p:cNvPr>
          <p:cNvSpPr>
            <a:spLocks/>
          </p:cNvSpPr>
          <p:nvPr/>
        </p:nvSpPr>
        <p:spPr>
          <a:xfrm>
            <a:off x="9148588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1E29C411-7D28-7C6A-27A6-A69F75A4ABB1}"/>
              </a:ext>
            </a:extLst>
          </p:cNvPr>
          <p:cNvSpPr>
            <a:spLocks/>
          </p:cNvSpPr>
          <p:nvPr/>
        </p:nvSpPr>
        <p:spPr>
          <a:xfrm>
            <a:off x="9646056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F07DCD01-F8C6-5AF3-65EB-84ACEA0C33C1}"/>
              </a:ext>
            </a:extLst>
          </p:cNvPr>
          <p:cNvSpPr>
            <a:spLocks/>
          </p:cNvSpPr>
          <p:nvPr/>
        </p:nvSpPr>
        <p:spPr>
          <a:xfrm>
            <a:off x="5666312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0BF50AC6-3DEF-B6E9-C34E-8BE539B295AA}"/>
              </a:ext>
            </a:extLst>
          </p:cNvPr>
          <p:cNvSpPr txBox="1"/>
          <p:nvPr/>
        </p:nvSpPr>
        <p:spPr>
          <a:xfrm>
            <a:off x="838199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BE63FE02-C5B2-7756-4332-41E9FE723666}"/>
              </a:ext>
            </a:extLst>
          </p:cNvPr>
          <p:cNvSpPr txBox="1"/>
          <p:nvPr/>
        </p:nvSpPr>
        <p:spPr>
          <a:xfrm>
            <a:off x="838200" y="4280181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09A07D87-5732-C612-2E46-9D62226F55BA}"/>
              </a:ext>
            </a:extLst>
          </p:cNvPr>
          <p:cNvSpPr txBox="1"/>
          <p:nvPr/>
        </p:nvSpPr>
        <p:spPr>
          <a:xfrm>
            <a:off x="838200" y="5186517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</p:spTree>
    <p:extLst>
      <p:ext uri="{BB962C8B-B14F-4D97-AF65-F5344CB8AC3E}">
        <p14:creationId xmlns:p14="http://schemas.microsoft.com/office/powerpoint/2010/main" val="33629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8FF3E-6BC1-4D56-34FD-703BF9DE4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B9F09E-31FD-F7F2-0123-B45BB6484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2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Then we iterate on the number of parents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E677932-39EA-0776-6691-96E1B20C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9239364-B47A-D76B-6D7D-077EB56C421C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886542B3-B9FF-6997-06DE-43F65CC23343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27A4062-3EE0-CB00-6E6C-DFD2E8293D34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484708CC-C82D-8D85-7F85-5E32E25BDE36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BAE52DD-5970-522C-E229-731497B96634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E19A1FAB-7966-A8C0-E08D-5BAD5474ABDD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48D15E68-370A-21B5-37CB-0D93B20367D0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E95DC5F6-341E-0E8D-7D7C-78D1277624E6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BE9E2E28-5E81-833C-FF52-66F2FA65FFB7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62C4E8BD-3064-87C7-74B4-D6916498A178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1D65D0E5-771B-AEF9-4C37-FE2AAC497575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C36B8337-CB44-B843-214A-89F787087384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A52AC622-56B2-90CF-3624-E59A469394B1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07B34FDC-8494-FEA2-3482-895C35303345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D03B1B8A-785B-BE7B-047C-4E643EA4096D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73473BF3-6169-1D86-B9BD-35CCE515CFB2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730F1576-7D7D-7F25-A9B9-D1684EFC5950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2688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14D8-4485-F8BC-FF2F-76667A8E3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7794D9-F671-5416-BC1B-5C9A498C3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2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And change one random gene of in place of another gene of the new individual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2FA415D-7582-03B5-0C34-144524B1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50C703D-337E-7B9E-30A0-38CB2B398D02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9A7E445-1F89-E99A-0BA8-963E8F9A6899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B3B61AB8-42B2-A2BF-9822-1866641A1FAD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6CE9A20-2BD2-BB8E-5F1F-E3DA7E8AAD96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ADC3912F-C854-ADAA-40F7-6645074A19EE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EE12EADB-C5A4-51C7-4228-4FA84E028ECC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53C00394-D0E6-01E4-8E77-F7F7DF131542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1327F9F7-3357-8951-C68E-55C945E50093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2180DC22-8688-E839-57B6-E1E0E6C5AEE2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E0E22208-06A6-8218-5940-CE11FB420963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410C7E69-0C50-9E62-5E8A-A0712C692B9F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03AD9C6-4E61-CAEB-AA49-E332179418B5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4B55E0F8-1E0E-E19C-EC03-88872AEDD220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4FB2F6B3-B0AE-747E-C055-8E3BB6EDAE2F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F2C864F9-AC1C-AB73-41B7-5FCEBA4346DA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1A0A07A3-F72D-67DB-CEF3-C315526C2BD6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2A9F37C9-6B8F-C014-5A16-1A68AD53640E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86920BB-CF6C-B2EA-5A91-DEAC0CED0987}"/>
              </a:ext>
            </a:extLst>
          </p:cNvPr>
          <p:cNvSpPr>
            <a:spLocks/>
          </p:cNvSpPr>
          <p:nvPr/>
        </p:nvSpPr>
        <p:spPr>
          <a:xfrm>
            <a:off x="1401408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BFAFCC6-CA67-50E5-478C-1BF956E6BCBD}"/>
              </a:ext>
            </a:extLst>
          </p:cNvPr>
          <p:cNvSpPr>
            <a:spLocks/>
          </p:cNvSpPr>
          <p:nvPr/>
        </p:nvSpPr>
        <p:spPr>
          <a:xfrm>
            <a:off x="1451155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776B4A9-2512-F30E-28F4-2F7803B21837}"/>
              </a:ext>
            </a:extLst>
          </p:cNvPr>
          <p:cNvSpPr>
            <a:spLocks/>
          </p:cNvSpPr>
          <p:nvPr/>
        </p:nvSpPr>
        <p:spPr>
          <a:xfrm>
            <a:off x="1500902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C4EAF19-589B-D558-A364-20248AF34CBD}"/>
              </a:ext>
            </a:extLst>
          </p:cNvPr>
          <p:cNvSpPr>
            <a:spLocks/>
          </p:cNvSpPr>
          <p:nvPr/>
        </p:nvSpPr>
        <p:spPr>
          <a:xfrm>
            <a:off x="1550649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9D7A993-8F83-EB73-B262-0645164E6341}"/>
              </a:ext>
            </a:extLst>
          </p:cNvPr>
          <p:cNvSpPr>
            <a:spLocks/>
          </p:cNvSpPr>
          <p:nvPr/>
        </p:nvSpPr>
        <p:spPr>
          <a:xfrm>
            <a:off x="1600395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3F0DAB2-DBA7-D7BB-CDC5-B9755214E145}"/>
              </a:ext>
            </a:extLst>
          </p:cNvPr>
          <p:cNvSpPr>
            <a:spLocks/>
          </p:cNvSpPr>
          <p:nvPr/>
        </p:nvSpPr>
        <p:spPr>
          <a:xfrm>
            <a:off x="1650142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F036914-BEBA-7503-E064-C335737F40E9}"/>
              </a:ext>
            </a:extLst>
          </p:cNvPr>
          <p:cNvSpPr>
            <a:spLocks/>
          </p:cNvSpPr>
          <p:nvPr/>
        </p:nvSpPr>
        <p:spPr>
          <a:xfrm>
            <a:off x="1699889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5615C80-1B90-FAD7-0B9F-3AAF09A567CC}"/>
              </a:ext>
            </a:extLst>
          </p:cNvPr>
          <p:cNvSpPr>
            <a:spLocks/>
          </p:cNvSpPr>
          <p:nvPr/>
        </p:nvSpPr>
        <p:spPr>
          <a:xfrm>
            <a:off x="1799383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DF7797F-C995-8834-3FCC-88EEFC8CDD2A}"/>
              </a:ext>
            </a:extLst>
          </p:cNvPr>
          <p:cNvSpPr>
            <a:spLocks/>
          </p:cNvSpPr>
          <p:nvPr/>
        </p:nvSpPr>
        <p:spPr>
          <a:xfrm>
            <a:off x="1849129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8AE0E47-1658-1DF4-DE22-38EAC4F42BFA}"/>
              </a:ext>
            </a:extLst>
          </p:cNvPr>
          <p:cNvSpPr>
            <a:spLocks/>
          </p:cNvSpPr>
          <p:nvPr/>
        </p:nvSpPr>
        <p:spPr>
          <a:xfrm>
            <a:off x="1898876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0D70F18-CF65-223A-543A-C2668731065A}"/>
              </a:ext>
            </a:extLst>
          </p:cNvPr>
          <p:cNvSpPr>
            <a:spLocks/>
          </p:cNvSpPr>
          <p:nvPr/>
        </p:nvSpPr>
        <p:spPr>
          <a:xfrm>
            <a:off x="1948623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F89F573-1DB5-B874-46D0-20ECDA566CAF}"/>
              </a:ext>
            </a:extLst>
          </p:cNvPr>
          <p:cNvSpPr>
            <a:spLocks/>
          </p:cNvSpPr>
          <p:nvPr/>
        </p:nvSpPr>
        <p:spPr>
          <a:xfrm>
            <a:off x="1998370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F6754B83-9861-2F0E-F95C-1A9ED6368E60}"/>
              </a:ext>
            </a:extLst>
          </p:cNvPr>
          <p:cNvSpPr>
            <a:spLocks/>
          </p:cNvSpPr>
          <p:nvPr/>
        </p:nvSpPr>
        <p:spPr>
          <a:xfrm>
            <a:off x="2048117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2E935B32-0D4E-857D-85A7-5E1894FEA619}"/>
              </a:ext>
            </a:extLst>
          </p:cNvPr>
          <p:cNvSpPr>
            <a:spLocks/>
          </p:cNvSpPr>
          <p:nvPr/>
        </p:nvSpPr>
        <p:spPr>
          <a:xfrm>
            <a:off x="2097863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CE04409-9D54-8B91-35BD-AFAEFF2A3FAF}"/>
              </a:ext>
            </a:extLst>
          </p:cNvPr>
          <p:cNvSpPr>
            <a:spLocks/>
          </p:cNvSpPr>
          <p:nvPr/>
        </p:nvSpPr>
        <p:spPr>
          <a:xfrm>
            <a:off x="2147610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A052427-2230-7A08-AE05-A080A5EE588C}"/>
              </a:ext>
            </a:extLst>
          </p:cNvPr>
          <p:cNvSpPr>
            <a:spLocks/>
          </p:cNvSpPr>
          <p:nvPr/>
        </p:nvSpPr>
        <p:spPr>
          <a:xfrm>
            <a:off x="1749636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EBA17EC-8906-A660-B055-07737CCE8A6D}"/>
              </a:ext>
            </a:extLst>
          </p:cNvPr>
          <p:cNvSpPr txBox="1"/>
          <p:nvPr/>
        </p:nvSpPr>
        <p:spPr>
          <a:xfrm>
            <a:off x="12668249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87CD2F08-C876-7AD0-624C-641B641B11A5}"/>
              </a:ext>
            </a:extLst>
          </p:cNvPr>
          <p:cNvSpPr>
            <a:spLocks/>
          </p:cNvSpPr>
          <p:nvPr/>
        </p:nvSpPr>
        <p:spPr>
          <a:xfrm>
            <a:off x="3361967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AE4AA169-B99B-E529-1FED-1DBE7EE7320B}"/>
              </a:ext>
            </a:extLst>
          </p:cNvPr>
          <p:cNvSpPr>
            <a:spLocks/>
          </p:cNvSpPr>
          <p:nvPr/>
        </p:nvSpPr>
        <p:spPr>
          <a:xfrm>
            <a:off x="3411713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CA1211A8-2C52-E42A-1022-84EC70C2DD6C}"/>
              </a:ext>
            </a:extLst>
          </p:cNvPr>
          <p:cNvSpPr>
            <a:spLocks/>
          </p:cNvSpPr>
          <p:nvPr/>
        </p:nvSpPr>
        <p:spPr>
          <a:xfrm>
            <a:off x="3461460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B85E8B98-C99A-439E-88DF-8B68973BDDA6}"/>
              </a:ext>
            </a:extLst>
          </p:cNvPr>
          <p:cNvSpPr>
            <a:spLocks/>
          </p:cNvSpPr>
          <p:nvPr/>
        </p:nvSpPr>
        <p:spPr>
          <a:xfrm>
            <a:off x="3511207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57A2A433-EE0E-DCB7-E584-836A96725C6E}"/>
              </a:ext>
            </a:extLst>
          </p:cNvPr>
          <p:cNvSpPr>
            <a:spLocks/>
          </p:cNvSpPr>
          <p:nvPr/>
        </p:nvSpPr>
        <p:spPr>
          <a:xfrm>
            <a:off x="3560954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B3C25064-EDF4-2931-8FA3-DA6E9B9892F8}"/>
              </a:ext>
            </a:extLst>
          </p:cNvPr>
          <p:cNvSpPr>
            <a:spLocks/>
          </p:cNvSpPr>
          <p:nvPr/>
        </p:nvSpPr>
        <p:spPr>
          <a:xfrm>
            <a:off x="3610701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D342C29F-3E1F-713D-7BB7-D97FCA34C01F}"/>
              </a:ext>
            </a:extLst>
          </p:cNvPr>
          <p:cNvSpPr>
            <a:spLocks/>
          </p:cNvSpPr>
          <p:nvPr/>
        </p:nvSpPr>
        <p:spPr>
          <a:xfrm>
            <a:off x="3660447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13C40547-4983-CB7B-C521-0BE0CC8D4976}"/>
              </a:ext>
            </a:extLst>
          </p:cNvPr>
          <p:cNvSpPr>
            <a:spLocks/>
          </p:cNvSpPr>
          <p:nvPr/>
        </p:nvSpPr>
        <p:spPr>
          <a:xfrm>
            <a:off x="3759941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04D1E2B1-9781-AA73-EBD9-150FB815FB48}"/>
              </a:ext>
            </a:extLst>
          </p:cNvPr>
          <p:cNvSpPr>
            <a:spLocks/>
          </p:cNvSpPr>
          <p:nvPr/>
        </p:nvSpPr>
        <p:spPr>
          <a:xfrm>
            <a:off x="3809688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CF299308-8F63-2394-7ECA-947719DC958C}"/>
              </a:ext>
            </a:extLst>
          </p:cNvPr>
          <p:cNvSpPr>
            <a:spLocks/>
          </p:cNvSpPr>
          <p:nvPr/>
        </p:nvSpPr>
        <p:spPr>
          <a:xfrm>
            <a:off x="3859435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546CFFD-E090-5C39-993F-19B2EE4F2C33}"/>
              </a:ext>
            </a:extLst>
          </p:cNvPr>
          <p:cNvSpPr>
            <a:spLocks/>
          </p:cNvSpPr>
          <p:nvPr/>
        </p:nvSpPr>
        <p:spPr>
          <a:xfrm>
            <a:off x="3909181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C190A746-2261-CE35-E825-B57D688A94BA}"/>
              </a:ext>
            </a:extLst>
          </p:cNvPr>
          <p:cNvSpPr>
            <a:spLocks/>
          </p:cNvSpPr>
          <p:nvPr/>
        </p:nvSpPr>
        <p:spPr>
          <a:xfrm>
            <a:off x="3958928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DEB74D7E-5BB4-051A-E192-31D8604F68F1}"/>
              </a:ext>
            </a:extLst>
          </p:cNvPr>
          <p:cNvSpPr>
            <a:spLocks/>
          </p:cNvSpPr>
          <p:nvPr/>
        </p:nvSpPr>
        <p:spPr>
          <a:xfrm>
            <a:off x="4008675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04E482DF-5588-1490-B6DD-933E54652A0A}"/>
              </a:ext>
            </a:extLst>
          </p:cNvPr>
          <p:cNvSpPr>
            <a:spLocks/>
          </p:cNvSpPr>
          <p:nvPr/>
        </p:nvSpPr>
        <p:spPr>
          <a:xfrm>
            <a:off x="4058422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8113AFDE-CC41-B0DE-FDA0-7C33670FD50D}"/>
              </a:ext>
            </a:extLst>
          </p:cNvPr>
          <p:cNvSpPr>
            <a:spLocks/>
          </p:cNvSpPr>
          <p:nvPr/>
        </p:nvSpPr>
        <p:spPr>
          <a:xfrm>
            <a:off x="4108169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63E01D28-5839-A368-3358-8E1D30FA129F}"/>
              </a:ext>
            </a:extLst>
          </p:cNvPr>
          <p:cNvSpPr>
            <a:spLocks/>
          </p:cNvSpPr>
          <p:nvPr/>
        </p:nvSpPr>
        <p:spPr>
          <a:xfrm>
            <a:off x="3710194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9C8BEE3E-EA7F-6C2E-E45D-7682BCB34513}"/>
              </a:ext>
            </a:extLst>
          </p:cNvPr>
          <p:cNvSpPr txBox="1"/>
          <p:nvPr/>
        </p:nvSpPr>
        <p:spPr>
          <a:xfrm>
            <a:off x="32273834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29C3741-46EE-679F-D94F-14860027245D}"/>
              </a:ext>
            </a:extLst>
          </p:cNvPr>
          <p:cNvSpPr>
            <a:spLocks/>
          </p:cNvSpPr>
          <p:nvPr/>
        </p:nvSpPr>
        <p:spPr>
          <a:xfrm>
            <a:off x="2381687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4571B995-2C29-9842-7ECD-ECB6C1D81D05}"/>
              </a:ext>
            </a:extLst>
          </p:cNvPr>
          <p:cNvSpPr>
            <a:spLocks/>
          </p:cNvSpPr>
          <p:nvPr/>
        </p:nvSpPr>
        <p:spPr>
          <a:xfrm>
            <a:off x="2431434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3AF7E16-2D57-C9F6-1A0D-B7DD636B8001}"/>
              </a:ext>
            </a:extLst>
          </p:cNvPr>
          <p:cNvSpPr>
            <a:spLocks/>
          </p:cNvSpPr>
          <p:nvPr/>
        </p:nvSpPr>
        <p:spPr>
          <a:xfrm>
            <a:off x="2481181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5450E32B-9BFE-D74F-FD43-45E059EEB80F}"/>
              </a:ext>
            </a:extLst>
          </p:cNvPr>
          <p:cNvSpPr>
            <a:spLocks/>
          </p:cNvSpPr>
          <p:nvPr/>
        </p:nvSpPr>
        <p:spPr>
          <a:xfrm>
            <a:off x="2530928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970B4AF1-B54C-2A78-DFC5-185A3DED6724}"/>
              </a:ext>
            </a:extLst>
          </p:cNvPr>
          <p:cNvSpPr>
            <a:spLocks/>
          </p:cNvSpPr>
          <p:nvPr/>
        </p:nvSpPr>
        <p:spPr>
          <a:xfrm>
            <a:off x="2580675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02C80726-88F6-8265-72F9-D9403C884408}"/>
              </a:ext>
            </a:extLst>
          </p:cNvPr>
          <p:cNvSpPr>
            <a:spLocks/>
          </p:cNvSpPr>
          <p:nvPr/>
        </p:nvSpPr>
        <p:spPr>
          <a:xfrm>
            <a:off x="2630421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7DC60E9F-60E2-CBA9-67C1-2333C5AB99BC}"/>
              </a:ext>
            </a:extLst>
          </p:cNvPr>
          <p:cNvSpPr>
            <a:spLocks/>
          </p:cNvSpPr>
          <p:nvPr/>
        </p:nvSpPr>
        <p:spPr>
          <a:xfrm>
            <a:off x="2680168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6E38F6A4-8F7F-9C62-4BBB-B23B8D181075}"/>
              </a:ext>
            </a:extLst>
          </p:cNvPr>
          <p:cNvSpPr>
            <a:spLocks/>
          </p:cNvSpPr>
          <p:nvPr/>
        </p:nvSpPr>
        <p:spPr>
          <a:xfrm>
            <a:off x="2779662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3A53F2FC-7C61-C61D-8236-70B67A577598}"/>
              </a:ext>
            </a:extLst>
          </p:cNvPr>
          <p:cNvSpPr>
            <a:spLocks/>
          </p:cNvSpPr>
          <p:nvPr/>
        </p:nvSpPr>
        <p:spPr>
          <a:xfrm>
            <a:off x="2829409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7BE28ECF-BA94-A63B-4E79-94F3C2678EE8}"/>
              </a:ext>
            </a:extLst>
          </p:cNvPr>
          <p:cNvSpPr>
            <a:spLocks/>
          </p:cNvSpPr>
          <p:nvPr/>
        </p:nvSpPr>
        <p:spPr>
          <a:xfrm>
            <a:off x="2879155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366424B5-C2B7-D946-9DCF-AC972BB6454D}"/>
              </a:ext>
            </a:extLst>
          </p:cNvPr>
          <p:cNvSpPr>
            <a:spLocks/>
          </p:cNvSpPr>
          <p:nvPr/>
        </p:nvSpPr>
        <p:spPr>
          <a:xfrm>
            <a:off x="2928902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E3E27F62-F4BA-31CD-2D16-B72D56353CFB}"/>
              </a:ext>
            </a:extLst>
          </p:cNvPr>
          <p:cNvSpPr>
            <a:spLocks/>
          </p:cNvSpPr>
          <p:nvPr/>
        </p:nvSpPr>
        <p:spPr>
          <a:xfrm>
            <a:off x="2978649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52170BC2-477E-6DA7-15F3-6C9C1C485A87}"/>
              </a:ext>
            </a:extLst>
          </p:cNvPr>
          <p:cNvSpPr>
            <a:spLocks/>
          </p:cNvSpPr>
          <p:nvPr/>
        </p:nvSpPr>
        <p:spPr>
          <a:xfrm>
            <a:off x="3028396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6A3E09F1-243B-D09A-DE2E-72E713FF10F0}"/>
              </a:ext>
            </a:extLst>
          </p:cNvPr>
          <p:cNvSpPr>
            <a:spLocks/>
          </p:cNvSpPr>
          <p:nvPr/>
        </p:nvSpPr>
        <p:spPr>
          <a:xfrm>
            <a:off x="3078143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9" name="Rettangolo 68">
            <a:extLst>
              <a:ext uri="{FF2B5EF4-FFF2-40B4-BE49-F238E27FC236}">
                <a16:creationId xmlns:a16="http://schemas.microsoft.com/office/drawing/2014/main" id="{2469FF82-19AC-CC8C-0035-F24BEE234E14}"/>
              </a:ext>
            </a:extLst>
          </p:cNvPr>
          <p:cNvSpPr>
            <a:spLocks/>
          </p:cNvSpPr>
          <p:nvPr/>
        </p:nvSpPr>
        <p:spPr>
          <a:xfrm>
            <a:off x="3127889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AC0480B5-ECD2-9869-334C-9A8A72CCA721}"/>
              </a:ext>
            </a:extLst>
          </p:cNvPr>
          <p:cNvSpPr>
            <a:spLocks/>
          </p:cNvSpPr>
          <p:nvPr/>
        </p:nvSpPr>
        <p:spPr>
          <a:xfrm>
            <a:off x="2729915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59821CE1-84E0-5023-B8B4-FFEED34B0922}"/>
              </a:ext>
            </a:extLst>
          </p:cNvPr>
          <p:cNvSpPr txBox="1"/>
          <p:nvPr/>
        </p:nvSpPr>
        <p:spPr>
          <a:xfrm>
            <a:off x="22471042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</p:spTree>
    <p:extLst>
      <p:ext uri="{BB962C8B-B14F-4D97-AF65-F5344CB8AC3E}">
        <p14:creationId xmlns:p14="http://schemas.microsoft.com/office/powerpoint/2010/main" val="2068828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AB9CC-9A79-F3C3-FE18-411E8A3EB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21F0F3-B244-89CA-7930-397EE0700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22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1BFD58D0-972F-FDF3-381E-FC1404136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AAEFE94-4683-C949-39BD-361B5C9A5B20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2B58BE3-4301-FC32-C086-7A7DDDFBDAB9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9C9CB080-78C6-40D5-C363-76A2AFE46567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553C193-8D7B-30B1-DC61-4B348F220073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D277F934-621B-6CF3-1876-EA5835EDAA40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71150998-B2F1-E25F-9630-63CCD30EAB2D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E8D94D5C-F369-15B0-A4C0-D8FC4368BDA1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954882AD-C3A4-6631-9CE2-C2758C1F9B65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F3E2AD4-4502-75B3-EA34-9C051405B360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A3A121C0-C412-B864-C131-67D81237550B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299FE352-F759-9524-FCF9-3A6C424E94A4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92C4F016-8FD8-1505-FEB5-5B65AEF316E6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ECF699E7-44BF-DC20-3395-02708F6BD100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A3FB5A37-8B65-545A-C384-55028290AE61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B25088DB-80B1-61E6-8D56-C1E41B6213A4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D7A8AF2C-07D2-5E56-8478-2BB2F9E542FF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125B7B4E-0630-A065-B648-1FAA88B6A404}"/>
              </a:ext>
            </a:extLst>
          </p:cNvPr>
          <p:cNvSpPr>
            <a:spLocks/>
          </p:cNvSpPr>
          <p:nvPr/>
        </p:nvSpPr>
        <p:spPr>
          <a:xfrm>
            <a:off x="217261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46A74616-7E6D-8626-305B-F90EA821F3F9}"/>
              </a:ext>
            </a:extLst>
          </p:cNvPr>
          <p:cNvSpPr>
            <a:spLocks/>
          </p:cNvSpPr>
          <p:nvPr/>
        </p:nvSpPr>
        <p:spPr>
          <a:xfrm>
            <a:off x="267008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98BA2BC1-1788-6ED8-9480-5CBBD29526B4}"/>
              </a:ext>
            </a:extLst>
          </p:cNvPr>
          <p:cNvSpPr>
            <a:spLocks/>
          </p:cNvSpPr>
          <p:nvPr/>
        </p:nvSpPr>
        <p:spPr>
          <a:xfrm>
            <a:off x="316754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272E00A6-DF7C-657B-E1C2-50BE782A3E86}"/>
              </a:ext>
            </a:extLst>
          </p:cNvPr>
          <p:cNvSpPr>
            <a:spLocks/>
          </p:cNvSpPr>
          <p:nvPr/>
        </p:nvSpPr>
        <p:spPr>
          <a:xfrm>
            <a:off x="366501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2FB9890F-E5B8-5045-438C-772FF7722D80}"/>
              </a:ext>
            </a:extLst>
          </p:cNvPr>
          <p:cNvSpPr>
            <a:spLocks/>
          </p:cNvSpPr>
          <p:nvPr/>
        </p:nvSpPr>
        <p:spPr>
          <a:xfrm>
            <a:off x="465995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E18982DD-77D1-530C-17D3-F6AB4C7677DE}"/>
              </a:ext>
            </a:extLst>
          </p:cNvPr>
          <p:cNvSpPr>
            <a:spLocks/>
          </p:cNvSpPr>
          <p:nvPr/>
        </p:nvSpPr>
        <p:spPr>
          <a:xfrm>
            <a:off x="515742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1367B661-430B-0F99-91B2-485AEC51ACFB}"/>
              </a:ext>
            </a:extLst>
          </p:cNvPr>
          <p:cNvSpPr>
            <a:spLocks/>
          </p:cNvSpPr>
          <p:nvPr/>
        </p:nvSpPr>
        <p:spPr>
          <a:xfrm>
            <a:off x="615235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0E524455-120B-FB79-5B13-1F24CCD4D7F0}"/>
              </a:ext>
            </a:extLst>
          </p:cNvPr>
          <p:cNvSpPr>
            <a:spLocks/>
          </p:cNvSpPr>
          <p:nvPr/>
        </p:nvSpPr>
        <p:spPr>
          <a:xfrm>
            <a:off x="664982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E3464FF9-FC43-3ECA-3F5E-5D7D867DD4B1}"/>
              </a:ext>
            </a:extLst>
          </p:cNvPr>
          <p:cNvSpPr>
            <a:spLocks/>
          </p:cNvSpPr>
          <p:nvPr/>
        </p:nvSpPr>
        <p:spPr>
          <a:xfrm>
            <a:off x="714729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1346C1BA-E058-87BC-816E-C5E3B6DF762C}"/>
              </a:ext>
            </a:extLst>
          </p:cNvPr>
          <p:cNvSpPr>
            <a:spLocks/>
          </p:cNvSpPr>
          <p:nvPr/>
        </p:nvSpPr>
        <p:spPr>
          <a:xfrm>
            <a:off x="764476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BF3AA28F-E398-4A1A-FDE6-A36E08A7A79D}"/>
              </a:ext>
            </a:extLst>
          </p:cNvPr>
          <p:cNvSpPr>
            <a:spLocks/>
          </p:cNvSpPr>
          <p:nvPr/>
        </p:nvSpPr>
        <p:spPr>
          <a:xfrm>
            <a:off x="814222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EE010EAD-9F66-FB76-F5CC-56E1C857FB62}"/>
              </a:ext>
            </a:extLst>
          </p:cNvPr>
          <p:cNvSpPr>
            <a:spLocks/>
          </p:cNvSpPr>
          <p:nvPr/>
        </p:nvSpPr>
        <p:spPr>
          <a:xfrm>
            <a:off x="863969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C0ACBBC9-EB08-F79A-7975-8DE33B4C0EEA}"/>
              </a:ext>
            </a:extLst>
          </p:cNvPr>
          <p:cNvSpPr>
            <a:spLocks/>
          </p:cNvSpPr>
          <p:nvPr/>
        </p:nvSpPr>
        <p:spPr>
          <a:xfrm>
            <a:off x="913716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281E1A00-1BC1-1875-B8E9-7C68F29DF0FF}"/>
              </a:ext>
            </a:extLst>
          </p:cNvPr>
          <p:cNvSpPr>
            <a:spLocks/>
          </p:cNvSpPr>
          <p:nvPr/>
        </p:nvSpPr>
        <p:spPr>
          <a:xfrm>
            <a:off x="963463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FD4B1EC4-3F57-5399-87F1-250F709790EC}"/>
              </a:ext>
            </a:extLst>
          </p:cNvPr>
          <p:cNvSpPr>
            <a:spLocks/>
          </p:cNvSpPr>
          <p:nvPr/>
        </p:nvSpPr>
        <p:spPr>
          <a:xfrm>
            <a:off x="565488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2FEA711-5C18-8680-4886-63FFFFA84B50}"/>
              </a:ext>
            </a:extLst>
          </p:cNvPr>
          <p:cNvSpPr txBox="1"/>
          <p:nvPr/>
        </p:nvSpPr>
        <p:spPr>
          <a:xfrm>
            <a:off x="826775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41F5A5D4-871B-8BF0-C4D3-F88BC20AC174}"/>
              </a:ext>
            </a:extLst>
          </p:cNvPr>
          <p:cNvSpPr>
            <a:spLocks/>
          </p:cNvSpPr>
          <p:nvPr/>
        </p:nvSpPr>
        <p:spPr>
          <a:xfrm>
            <a:off x="2177819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330D79DB-FC10-5F69-A451-3ACF5C50CD50}"/>
              </a:ext>
            </a:extLst>
          </p:cNvPr>
          <p:cNvSpPr>
            <a:spLocks/>
          </p:cNvSpPr>
          <p:nvPr/>
        </p:nvSpPr>
        <p:spPr>
          <a:xfrm>
            <a:off x="2227566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B4AE9399-1951-C4D2-BFA6-52E236BA85F7}"/>
              </a:ext>
            </a:extLst>
          </p:cNvPr>
          <p:cNvSpPr>
            <a:spLocks/>
          </p:cNvSpPr>
          <p:nvPr/>
        </p:nvSpPr>
        <p:spPr>
          <a:xfrm>
            <a:off x="2277313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9A443830-62F2-780B-FE24-1C5B9B7664DF}"/>
              </a:ext>
            </a:extLst>
          </p:cNvPr>
          <p:cNvSpPr>
            <a:spLocks/>
          </p:cNvSpPr>
          <p:nvPr/>
        </p:nvSpPr>
        <p:spPr>
          <a:xfrm>
            <a:off x="2327060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B8D48432-53FF-E4ED-E8A9-0DD10596B55B}"/>
              </a:ext>
            </a:extLst>
          </p:cNvPr>
          <p:cNvSpPr>
            <a:spLocks/>
          </p:cNvSpPr>
          <p:nvPr/>
        </p:nvSpPr>
        <p:spPr>
          <a:xfrm>
            <a:off x="2376806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71D0B15E-6380-8E3D-B007-C6E25C4DD1D9}"/>
              </a:ext>
            </a:extLst>
          </p:cNvPr>
          <p:cNvSpPr>
            <a:spLocks/>
          </p:cNvSpPr>
          <p:nvPr/>
        </p:nvSpPr>
        <p:spPr>
          <a:xfrm>
            <a:off x="2426553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F7E1582A-BA01-C322-CDAB-CEC32C694F7E}"/>
              </a:ext>
            </a:extLst>
          </p:cNvPr>
          <p:cNvSpPr>
            <a:spLocks/>
          </p:cNvSpPr>
          <p:nvPr/>
        </p:nvSpPr>
        <p:spPr>
          <a:xfrm>
            <a:off x="2476300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33CAA545-3C0B-AF9B-7722-C646E502D4EA}"/>
              </a:ext>
            </a:extLst>
          </p:cNvPr>
          <p:cNvSpPr>
            <a:spLocks/>
          </p:cNvSpPr>
          <p:nvPr/>
        </p:nvSpPr>
        <p:spPr>
          <a:xfrm>
            <a:off x="2575794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FC420A62-2E20-01E8-316F-374286E200E2}"/>
              </a:ext>
            </a:extLst>
          </p:cNvPr>
          <p:cNvSpPr>
            <a:spLocks/>
          </p:cNvSpPr>
          <p:nvPr/>
        </p:nvSpPr>
        <p:spPr>
          <a:xfrm>
            <a:off x="2625540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DA0876BA-AA29-B6C5-BFAA-200929E7E567}"/>
              </a:ext>
            </a:extLst>
          </p:cNvPr>
          <p:cNvSpPr>
            <a:spLocks/>
          </p:cNvSpPr>
          <p:nvPr/>
        </p:nvSpPr>
        <p:spPr>
          <a:xfrm>
            <a:off x="2675287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A7C3E0CA-2195-1F07-8EAB-F13403C65BB8}"/>
              </a:ext>
            </a:extLst>
          </p:cNvPr>
          <p:cNvSpPr>
            <a:spLocks/>
          </p:cNvSpPr>
          <p:nvPr/>
        </p:nvSpPr>
        <p:spPr>
          <a:xfrm>
            <a:off x="2725034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F564C9D0-6A30-BF96-8D40-3D5E1751F4C8}"/>
              </a:ext>
            </a:extLst>
          </p:cNvPr>
          <p:cNvSpPr>
            <a:spLocks/>
          </p:cNvSpPr>
          <p:nvPr/>
        </p:nvSpPr>
        <p:spPr>
          <a:xfrm>
            <a:off x="2774781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C42D7AE3-C839-DD84-3F4B-3BBFA2178715}"/>
              </a:ext>
            </a:extLst>
          </p:cNvPr>
          <p:cNvSpPr>
            <a:spLocks/>
          </p:cNvSpPr>
          <p:nvPr/>
        </p:nvSpPr>
        <p:spPr>
          <a:xfrm>
            <a:off x="2824528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1660D941-995A-A215-C7C1-D62EFF3BD12B}"/>
              </a:ext>
            </a:extLst>
          </p:cNvPr>
          <p:cNvSpPr>
            <a:spLocks/>
          </p:cNvSpPr>
          <p:nvPr/>
        </p:nvSpPr>
        <p:spPr>
          <a:xfrm>
            <a:off x="2874274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28560DB5-4023-74BA-9A5B-965E102301FB}"/>
              </a:ext>
            </a:extLst>
          </p:cNvPr>
          <p:cNvSpPr>
            <a:spLocks/>
          </p:cNvSpPr>
          <p:nvPr/>
        </p:nvSpPr>
        <p:spPr>
          <a:xfrm>
            <a:off x="2924021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F919565-59CD-560F-A0A2-4199C2CD61AD}"/>
              </a:ext>
            </a:extLst>
          </p:cNvPr>
          <p:cNvSpPr>
            <a:spLocks/>
          </p:cNvSpPr>
          <p:nvPr/>
        </p:nvSpPr>
        <p:spPr>
          <a:xfrm>
            <a:off x="2526047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8CA446FB-148A-E537-33F1-67E3DB9EA9C2}"/>
              </a:ext>
            </a:extLst>
          </p:cNvPr>
          <p:cNvSpPr txBox="1"/>
          <p:nvPr/>
        </p:nvSpPr>
        <p:spPr>
          <a:xfrm>
            <a:off x="20432360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D9C447B6-DF84-554E-69D7-38F3249BDCE0}"/>
              </a:ext>
            </a:extLst>
          </p:cNvPr>
          <p:cNvSpPr>
            <a:spLocks/>
          </p:cNvSpPr>
          <p:nvPr/>
        </p:nvSpPr>
        <p:spPr>
          <a:xfrm>
            <a:off x="1197540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7F3389A4-37C4-70AB-A2EF-C24CB404100A}"/>
              </a:ext>
            </a:extLst>
          </p:cNvPr>
          <p:cNvSpPr>
            <a:spLocks/>
          </p:cNvSpPr>
          <p:nvPr/>
        </p:nvSpPr>
        <p:spPr>
          <a:xfrm>
            <a:off x="1247287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2EDF09AD-400A-55EF-B064-2BAF79C5E829}"/>
              </a:ext>
            </a:extLst>
          </p:cNvPr>
          <p:cNvSpPr>
            <a:spLocks/>
          </p:cNvSpPr>
          <p:nvPr/>
        </p:nvSpPr>
        <p:spPr>
          <a:xfrm>
            <a:off x="1297034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16B36AF7-107A-B121-A495-FB4795E69847}"/>
              </a:ext>
            </a:extLst>
          </p:cNvPr>
          <p:cNvSpPr>
            <a:spLocks/>
          </p:cNvSpPr>
          <p:nvPr/>
        </p:nvSpPr>
        <p:spPr>
          <a:xfrm>
            <a:off x="1346780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9A9AA8A9-96F6-6E0A-9276-266A2C75D772}"/>
              </a:ext>
            </a:extLst>
          </p:cNvPr>
          <p:cNvSpPr>
            <a:spLocks/>
          </p:cNvSpPr>
          <p:nvPr/>
        </p:nvSpPr>
        <p:spPr>
          <a:xfrm>
            <a:off x="1396527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44E48E01-185D-5880-5294-D93F0BA0AA36}"/>
              </a:ext>
            </a:extLst>
          </p:cNvPr>
          <p:cNvSpPr>
            <a:spLocks/>
          </p:cNvSpPr>
          <p:nvPr/>
        </p:nvSpPr>
        <p:spPr>
          <a:xfrm>
            <a:off x="1446274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6B9CD7CD-B063-07E1-E546-20D93A6FB0E7}"/>
              </a:ext>
            </a:extLst>
          </p:cNvPr>
          <p:cNvSpPr>
            <a:spLocks/>
          </p:cNvSpPr>
          <p:nvPr/>
        </p:nvSpPr>
        <p:spPr>
          <a:xfrm>
            <a:off x="1496021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24512181-248D-500F-485A-EC46F1ACCFC4}"/>
              </a:ext>
            </a:extLst>
          </p:cNvPr>
          <p:cNvSpPr>
            <a:spLocks/>
          </p:cNvSpPr>
          <p:nvPr/>
        </p:nvSpPr>
        <p:spPr>
          <a:xfrm>
            <a:off x="1595514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522AEA82-16AC-5FF5-720B-6BADE9BC29A3}"/>
              </a:ext>
            </a:extLst>
          </p:cNvPr>
          <p:cNvSpPr>
            <a:spLocks/>
          </p:cNvSpPr>
          <p:nvPr/>
        </p:nvSpPr>
        <p:spPr>
          <a:xfrm>
            <a:off x="1645261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FA707F05-3C71-C780-DDA1-233D822D59F8}"/>
              </a:ext>
            </a:extLst>
          </p:cNvPr>
          <p:cNvSpPr>
            <a:spLocks/>
          </p:cNvSpPr>
          <p:nvPr/>
        </p:nvSpPr>
        <p:spPr>
          <a:xfrm>
            <a:off x="1695008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99CD8E2B-9719-20CF-39A0-2A648939D3FC}"/>
              </a:ext>
            </a:extLst>
          </p:cNvPr>
          <p:cNvSpPr>
            <a:spLocks/>
          </p:cNvSpPr>
          <p:nvPr/>
        </p:nvSpPr>
        <p:spPr>
          <a:xfrm>
            <a:off x="1744755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85476F20-262F-9244-D93E-0E55C288D8CF}"/>
              </a:ext>
            </a:extLst>
          </p:cNvPr>
          <p:cNvSpPr>
            <a:spLocks/>
          </p:cNvSpPr>
          <p:nvPr/>
        </p:nvSpPr>
        <p:spPr>
          <a:xfrm>
            <a:off x="1794502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0DD94BD4-2F67-7F0A-1E5F-AB2748B16810}"/>
              </a:ext>
            </a:extLst>
          </p:cNvPr>
          <p:cNvSpPr>
            <a:spLocks/>
          </p:cNvSpPr>
          <p:nvPr/>
        </p:nvSpPr>
        <p:spPr>
          <a:xfrm>
            <a:off x="1844248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FA87DD26-5895-CA80-7E9C-D39B2AE09B48}"/>
              </a:ext>
            </a:extLst>
          </p:cNvPr>
          <p:cNvSpPr>
            <a:spLocks/>
          </p:cNvSpPr>
          <p:nvPr/>
        </p:nvSpPr>
        <p:spPr>
          <a:xfrm>
            <a:off x="1893995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7919E657-A3B6-87E2-5466-87D007EAEB4C}"/>
              </a:ext>
            </a:extLst>
          </p:cNvPr>
          <p:cNvSpPr>
            <a:spLocks/>
          </p:cNvSpPr>
          <p:nvPr/>
        </p:nvSpPr>
        <p:spPr>
          <a:xfrm>
            <a:off x="1943742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08D86D28-6272-EE31-D23F-0705A3EC6E88}"/>
              </a:ext>
            </a:extLst>
          </p:cNvPr>
          <p:cNvSpPr>
            <a:spLocks/>
          </p:cNvSpPr>
          <p:nvPr/>
        </p:nvSpPr>
        <p:spPr>
          <a:xfrm>
            <a:off x="1545768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B40EF0E2-CE7A-E358-374A-9DFF633D2E2B}"/>
              </a:ext>
            </a:extLst>
          </p:cNvPr>
          <p:cNvSpPr txBox="1"/>
          <p:nvPr/>
        </p:nvSpPr>
        <p:spPr>
          <a:xfrm>
            <a:off x="10629568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  <p:sp>
        <p:nvSpPr>
          <p:cNvPr id="124" name="Rettangolo 123">
            <a:extLst>
              <a:ext uri="{FF2B5EF4-FFF2-40B4-BE49-F238E27FC236}">
                <a16:creationId xmlns:a16="http://schemas.microsoft.com/office/drawing/2014/main" id="{36A5C7B2-2D3A-E968-9524-44C9D5188728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5" name="Rettangolo 124">
            <a:extLst>
              <a:ext uri="{FF2B5EF4-FFF2-40B4-BE49-F238E27FC236}">
                <a16:creationId xmlns:a16="http://schemas.microsoft.com/office/drawing/2014/main" id="{6B4CB56C-D20B-3CEC-0652-BC14346EB46A}"/>
              </a:ext>
            </a:extLst>
          </p:cNvPr>
          <p:cNvSpPr>
            <a:spLocks/>
          </p:cNvSpPr>
          <p:nvPr/>
        </p:nvSpPr>
        <p:spPr>
          <a:xfrm>
            <a:off x="416248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7075860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2AF99-66F1-ED1D-D6BA-2089EE23E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9859FB77-BA2D-F0FC-A17A-DA3B970A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2C327E1-5B27-FFD8-951C-69B62C0FE73A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6F120E73-6932-81E6-75EF-CBCD5D4E6211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A0027BC9-5D6A-2203-345A-D814D48EA145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5C3E5AB1-953F-481D-7F28-E0C064B9D240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D210ACC7-A6B2-F900-1C16-A428F5FF948E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8FD2F957-FB48-4B6F-A248-A5270CB84C2D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494860AA-3CC8-93AA-4269-17AD7834DBDC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5D9E2C0C-1584-015F-B54E-56BB7FF0F457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4F957781-61C9-66D1-5FD3-D7295AD53DD4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244A1AC4-D1C8-B86A-FF1B-35B91DF8ADB7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65E67CDE-458C-738E-F721-23E1B2893A0B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3E7BC65D-95FF-154C-7EEF-F84E9E1100A1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2B6DB15F-A7B8-73AE-DCB4-21B85F68D4A2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8DE8E588-B28B-C387-488D-049D02CEC388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48C659CB-426B-ABDA-EF29-1C016B6CD71D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91D96EFC-2C94-A85C-2858-FCDEC7486B4E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2B010507-F399-DFC8-1BD9-C1BA19144FCC}"/>
              </a:ext>
            </a:extLst>
          </p:cNvPr>
          <p:cNvSpPr>
            <a:spLocks/>
          </p:cNvSpPr>
          <p:nvPr/>
        </p:nvSpPr>
        <p:spPr>
          <a:xfrm>
            <a:off x="217261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24F9E773-405D-93B4-D339-BD341E5262F5}"/>
              </a:ext>
            </a:extLst>
          </p:cNvPr>
          <p:cNvSpPr>
            <a:spLocks/>
          </p:cNvSpPr>
          <p:nvPr/>
        </p:nvSpPr>
        <p:spPr>
          <a:xfrm>
            <a:off x="267008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2B817906-2D9B-3EA9-E8F3-FD84DF12EDA2}"/>
              </a:ext>
            </a:extLst>
          </p:cNvPr>
          <p:cNvSpPr>
            <a:spLocks/>
          </p:cNvSpPr>
          <p:nvPr/>
        </p:nvSpPr>
        <p:spPr>
          <a:xfrm>
            <a:off x="316754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4033C0AE-9255-99B0-B770-8824BFB5518E}"/>
              </a:ext>
            </a:extLst>
          </p:cNvPr>
          <p:cNvSpPr>
            <a:spLocks/>
          </p:cNvSpPr>
          <p:nvPr/>
        </p:nvSpPr>
        <p:spPr>
          <a:xfrm>
            <a:off x="366501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95CC1C10-BF50-F379-D8CE-8225F3EB82AB}"/>
              </a:ext>
            </a:extLst>
          </p:cNvPr>
          <p:cNvSpPr>
            <a:spLocks/>
          </p:cNvSpPr>
          <p:nvPr/>
        </p:nvSpPr>
        <p:spPr>
          <a:xfrm>
            <a:off x="465995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3A05806A-2C08-AC5B-9982-C7746D2604EE}"/>
              </a:ext>
            </a:extLst>
          </p:cNvPr>
          <p:cNvSpPr>
            <a:spLocks/>
          </p:cNvSpPr>
          <p:nvPr/>
        </p:nvSpPr>
        <p:spPr>
          <a:xfrm>
            <a:off x="515742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7B9A9B5F-CE14-5874-B261-9F99FFE0536A}"/>
              </a:ext>
            </a:extLst>
          </p:cNvPr>
          <p:cNvSpPr>
            <a:spLocks/>
          </p:cNvSpPr>
          <p:nvPr/>
        </p:nvSpPr>
        <p:spPr>
          <a:xfrm>
            <a:off x="615235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E3802465-9810-2761-A4C1-865BB9E2ED0E}"/>
              </a:ext>
            </a:extLst>
          </p:cNvPr>
          <p:cNvSpPr>
            <a:spLocks/>
          </p:cNvSpPr>
          <p:nvPr/>
        </p:nvSpPr>
        <p:spPr>
          <a:xfrm>
            <a:off x="664982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4D4C08A1-17AA-36C4-2C89-1B1194E457A0}"/>
              </a:ext>
            </a:extLst>
          </p:cNvPr>
          <p:cNvSpPr>
            <a:spLocks/>
          </p:cNvSpPr>
          <p:nvPr/>
        </p:nvSpPr>
        <p:spPr>
          <a:xfrm>
            <a:off x="714729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5FC051DC-791D-4029-0393-96C0D5686C44}"/>
              </a:ext>
            </a:extLst>
          </p:cNvPr>
          <p:cNvSpPr>
            <a:spLocks/>
          </p:cNvSpPr>
          <p:nvPr/>
        </p:nvSpPr>
        <p:spPr>
          <a:xfrm>
            <a:off x="764476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870E07E2-7641-6D81-1668-EDBDC53D6186}"/>
              </a:ext>
            </a:extLst>
          </p:cNvPr>
          <p:cNvSpPr>
            <a:spLocks/>
          </p:cNvSpPr>
          <p:nvPr/>
        </p:nvSpPr>
        <p:spPr>
          <a:xfrm>
            <a:off x="814222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6BA46667-4D72-741A-8C3F-426253E3E47E}"/>
              </a:ext>
            </a:extLst>
          </p:cNvPr>
          <p:cNvSpPr>
            <a:spLocks/>
          </p:cNvSpPr>
          <p:nvPr/>
        </p:nvSpPr>
        <p:spPr>
          <a:xfrm>
            <a:off x="863969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5DD98FAC-C1B0-8DFE-DEC0-F368D476BC71}"/>
              </a:ext>
            </a:extLst>
          </p:cNvPr>
          <p:cNvSpPr>
            <a:spLocks/>
          </p:cNvSpPr>
          <p:nvPr/>
        </p:nvSpPr>
        <p:spPr>
          <a:xfrm>
            <a:off x="913716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653F7AC3-6296-3BFB-742A-7BD10D6FF055}"/>
              </a:ext>
            </a:extLst>
          </p:cNvPr>
          <p:cNvSpPr>
            <a:spLocks/>
          </p:cNvSpPr>
          <p:nvPr/>
        </p:nvSpPr>
        <p:spPr>
          <a:xfrm>
            <a:off x="963463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C9D167A8-CE40-BA32-0320-FF23C6E5E5A8}"/>
              </a:ext>
            </a:extLst>
          </p:cNvPr>
          <p:cNvSpPr>
            <a:spLocks/>
          </p:cNvSpPr>
          <p:nvPr/>
        </p:nvSpPr>
        <p:spPr>
          <a:xfrm>
            <a:off x="565488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50FC81D0-04E7-F276-6876-A21DFC4E454F}"/>
              </a:ext>
            </a:extLst>
          </p:cNvPr>
          <p:cNvSpPr txBox="1"/>
          <p:nvPr/>
        </p:nvSpPr>
        <p:spPr>
          <a:xfrm>
            <a:off x="826775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5FCE9A6B-1CFA-F9A6-9E8C-22B92264ABFB}"/>
              </a:ext>
            </a:extLst>
          </p:cNvPr>
          <p:cNvSpPr>
            <a:spLocks/>
          </p:cNvSpPr>
          <p:nvPr/>
        </p:nvSpPr>
        <p:spPr>
          <a:xfrm>
            <a:off x="2177819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06C60ACC-FFF6-4B7C-893D-044D38B3F85B}"/>
              </a:ext>
            </a:extLst>
          </p:cNvPr>
          <p:cNvSpPr>
            <a:spLocks/>
          </p:cNvSpPr>
          <p:nvPr/>
        </p:nvSpPr>
        <p:spPr>
          <a:xfrm>
            <a:off x="2227566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0A9C5F2C-944C-6669-A001-8683A0E93542}"/>
              </a:ext>
            </a:extLst>
          </p:cNvPr>
          <p:cNvSpPr>
            <a:spLocks/>
          </p:cNvSpPr>
          <p:nvPr/>
        </p:nvSpPr>
        <p:spPr>
          <a:xfrm>
            <a:off x="2277313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7372FFC0-4A97-1186-9666-E81C184EF92F}"/>
              </a:ext>
            </a:extLst>
          </p:cNvPr>
          <p:cNvSpPr>
            <a:spLocks/>
          </p:cNvSpPr>
          <p:nvPr/>
        </p:nvSpPr>
        <p:spPr>
          <a:xfrm>
            <a:off x="2327060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A66677CA-1DFF-2AE4-12CE-20D28F25E428}"/>
              </a:ext>
            </a:extLst>
          </p:cNvPr>
          <p:cNvSpPr>
            <a:spLocks/>
          </p:cNvSpPr>
          <p:nvPr/>
        </p:nvSpPr>
        <p:spPr>
          <a:xfrm>
            <a:off x="2376806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D8959A8C-9A9E-6E3F-CA35-46A98DC16424}"/>
              </a:ext>
            </a:extLst>
          </p:cNvPr>
          <p:cNvSpPr>
            <a:spLocks/>
          </p:cNvSpPr>
          <p:nvPr/>
        </p:nvSpPr>
        <p:spPr>
          <a:xfrm>
            <a:off x="2426553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41201557-7373-C497-0F4E-ED83962688AC}"/>
              </a:ext>
            </a:extLst>
          </p:cNvPr>
          <p:cNvSpPr>
            <a:spLocks/>
          </p:cNvSpPr>
          <p:nvPr/>
        </p:nvSpPr>
        <p:spPr>
          <a:xfrm>
            <a:off x="2476300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7C446055-0BF0-6999-78DB-805A46BFAC16}"/>
              </a:ext>
            </a:extLst>
          </p:cNvPr>
          <p:cNvSpPr>
            <a:spLocks/>
          </p:cNvSpPr>
          <p:nvPr/>
        </p:nvSpPr>
        <p:spPr>
          <a:xfrm>
            <a:off x="2575794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205E28E4-7729-E678-45C3-6BF7A2D2F3B0}"/>
              </a:ext>
            </a:extLst>
          </p:cNvPr>
          <p:cNvSpPr>
            <a:spLocks/>
          </p:cNvSpPr>
          <p:nvPr/>
        </p:nvSpPr>
        <p:spPr>
          <a:xfrm>
            <a:off x="2625540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1B345CAB-C30F-03FF-193F-A015590E6173}"/>
              </a:ext>
            </a:extLst>
          </p:cNvPr>
          <p:cNvSpPr>
            <a:spLocks/>
          </p:cNvSpPr>
          <p:nvPr/>
        </p:nvSpPr>
        <p:spPr>
          <a:xfrm>
            <a:off x="2675287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F164B9B-5355-AEFF-4B91-C3132B06F568}"/>
              </a:ext>
            </a:extLst>
          </p:cNvPr>
          <p:cNvSpPr>
            <a:spLocks/>
          </p:cNvSpPr>
          <p:nvPr/>
        </p:nvSpPr>
        <p:spPr>
          <a:xfrm>
            <a:off x="2725034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E2B45EA7-C481-C97D-6C73-F9C0946F0D60}"/>
              </a:ext>
            </a:extLst>
          </p:cNvPr>
          <p:cNvSpPr>
            <a:spLocks/>
          </p:cNvSpPr>
          <p:nvPr/>
        </p:nvSpPr>
        <p:spPr>
          <a:xfrm>
            <a:off x="2774781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199B4DD8-B0B4-0276-A54E-69E1B88BCEAC}"/>
              </a:ext>
            </a:extLst>
          </p:cNvPr>
          <p:cNvSpPr>
            <a:spLocks/>
          </p:cNvSpPr>
          <p:nvPr/>
        </p:nvSpPr>
        <p:spPr>
          <a:xfrm>
            <a:off x="2824528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3A0EB2FC-C668-6866-4E93-DA14EA74BC27}"/>
              </a:ext>
            </a:extLst>
          </p:cNvPr>
          <p:cNvSpPr>
            <a:spLocks/>
          </p:cNvSpPr>
          <p:nvPr/>
        </p:nvSpPr>
        <p:spPr>
          <a:xfrm>
            <a:off x="2874274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0D082823-90C2-F099-D0A4-8F6784E57142}"/>
              </a:ext>
            </a:extLst>
          </p:cNvPr>
          <p:cNvSpPr>
            <a:spLocks/>
          </p:cNvSpPr>
          <p:nvPr/>
        </p:nvSpPr>
        <p:spPr>
          <a:xfrm>
            <a:off x="2924021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66B8D705-E8A9-C942-CB8A-9A00D7625FE5}"/>
              </a:ext>
            </a:extLst>
          </p:cNvPr>
          <p:cNvSpPr>
            <a:spLocks/>
          </p:cNvSpPr>
          <p:nvPr/>
        </p:nvSpPr>
        <p:spPr>
          <a:xfrm>
            <a:off x="2526047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64628B78-5394-30A1-9BB6-557DE68F709C}"/>
              </a:ext>
            </a:extLst>
          </p:cNvPr>
          <p:cNvSpPr txBox="1"/>
          <p:nvPr/>
        </p:nvSpPr>
        <p:spPr>
          <a:xfrm>
            <a:off x="20432360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393BD137-7EB9-46F0-5FAE-9452C2FE97D1}"/>
              </a:ext>
            </a:extLst>
          </p:cNvPr>
          <p:cNvSpPr>
            <a:spLocks/>
          </p:cNvSpPr>
          <p:nvPr/>
        </p:nvSpPr>
        <p:spPr>
          <a:xfrm>
            <a:off x="1197540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A58F0081-1D22-4654-803B-3DB7EF46C529}"/>
              </a:ext>
            </a:extLst>
          </p:cNvPr>
          <p:cNvSpPr>
            <a:spLocks/>
          </p:cNvSpPr>
          <p:nvPr/>
        </p:nvSpPr>
        <p:spPr>
          <a:xfrm>
            <a:off x="1247287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1202A2DB-D82F-71F2-17FF-110D0ABBDA69}"/>
              </a:ext>
            </a:extLst>
          </p:cNvPr>
          <p:cNvSpPr>
            <a:spLocks/>
          </p:cNvSpPr>
          <p:nvPr/>
        </p:nvSpPr>
        <p:spPr>
          <a:xfrm>
            <a:off x="1297034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7E891A34-A5A8-008B-4CB9-E8964F202BEE}"/>
              </a:ext>
            </a:extLst>
          </p:cNvPr>
          <p:cNvSpPr>
            <a:spLocks/>
          </p:cNvSpPr>
          <p:nvPr/>
        </p:nvSpPr>
        <p:spPr>
          <a:xfrm>
            <a:off x="1346780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D5B31F55-EE43-88F2-56CA-6A5007760BFB}"/>
              </a:ext>
            </a:extLst>
          </p:cNvPr>
          <p:cNvSpPr>
            <a:spLocks/>
          </p:cNvSpPr>
          <p:nvPr/>
        </p:nvSpPr>
        <p:spPr>
          <a:xfrm>
            <a:off x="1396527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B7FC3337-D2E9-1FD4-928C-198B63215E8D}"/>
              </a:ext>
            </a:extLst>
          </p:cNvPr>
          <p:cNvSpPr>
            <a:spLocks/>
          </p:cNvSpPr>
          <p:nvPr/>
        </p:nvSpPr>
        <p:spPr>
          <a:xfrm>
            <a:off x="1446274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E1304234-04AD-6DA9-C068-549FE481BE5B}"/>
              </a:ext>
            </a:extLst>
          </p:cNvPr>
          <p:cNvSpPr>
            <a:spLocks/>
          </p:cNvSpPr>
          <p:nvPr/>
        </p:nvSpPr>
        <p:spPr>
          <a:xfrm>
            <a:off x="1496021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DE6A5964-33AD-6B43-DB42-B29C3154687A}"/>
              </a:ext>
            </a:extLst>
          </p:cNvPr>
          <p:cNvSpPr>
            <a:spLocks/>
          </p:cNvSpPr>
          <p:nvPr/>
        </p:nvSpPr>
        <p:spPr>
          <a:xfrm>
            <a:off x="1595514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98A89F29-811D-4E07-D4CA-C69A574A02FF}"/>
              </a:ext>
            </a:extLst>
          </p:cNvPr>
          <p:cNvSpPr>
            <a:spLocks/>
          </p:cNvSpPr>
          <p:nvPr/>
        </p:nvSpPr>
        <p:spPr>
          <a:xfrm>
            <a:off x="1645261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44EED469-9774-AA6C-5E73-975CF9B5D329}"/>
              </a:ext>
            </a:extLst>
          </p:cNvPr>
          <p:cNvSpPr>
            <a:spLocks/>
          </p:cNvSpPr>
          <p:nvPr/>
        </p:nvSpPr>
        <p:spPr>
          <a:xfrm>
            <a:off x="1695008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5104BBBB-F6C7-8EA4-F9E9-72DFB9FAA476}"/>
              </a:ext>
            </a:extLst>
          </p:cNvPr>
          <p:cNvSpPr>
            <a:spLocks/>
          </p:cNvSpPr>
          <p:nvPr/>
        </p:nvSpPr>
        <p:spPr>
          <a:xfrm>
            <a:off x="1744755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1E680EB6-693E-23A2-E145-D1796468A8D3}"/>
              </a:ext>
            </a:extLst>
          </p:cNvPr>
          <p:cNvSpPr>
            <a:spLocks/>
          </p:cNvSpPr>
          <p:nvPr/>
        </p:nvSpPr>
        <p:spPr>
          <a:xfrm>
            <a:off x="1794502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47E20D6B-E132-FB3B-A910-83D2A972CF36}"/>
              </a:ext>
            </a:extLst>
          </p:cNvPr>
          <p:cNvSpPr>
            <a:spLocks/>
          </p:cNvSpPr>
          <p:nvPr/>
        </p:nvSpPr>
        <p:spPr>
          <a:xfrm>
            <a:off x="1844248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2C3C02D9-BCBF-C365-1E22-51D21B5807CE}"/>
              </a:ext>
            </a:extLst>
          </p:cNvPr>
          <p:cNvSpPr>
            <a:spLocks/>
          </p:cNvSpPr>
          <p:nvPr/>
        </p:nvSpPr>
        <p:spPr>
          <a:xfrm>
            <a:off x="1893995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C4E45561-D558-DF76-8E83-93B1A85F0D44}"/>
              </a:ext>
            </a:extLst>
          </p:cNvPr>
          <p:cNvSpPr>
            <a:spLocks/>
          </p:cNvSpPr>
          <p:nvPr/>
        </p:nvSpPr>
        <p:spPr>
          <a:xfrm>
            <a:off x="1943742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BB05A078-BE9B-6F78-7B60-A6F7C9373A76}"/>
              </a:ext>
            </a:extLst>
          </p:cNvPr>
          <p:cNvSpPr>
            <a:spLocks/>
          </p:cNvSpPr>
          <p:nvPr/>
        </p:nvSpPr>
        <p:spPr>
          <a:xfrm>
            <a:off x="1545768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4E75A10A-FDD0-09EE-CE09-97D2A5963A6C}"/>
              </a:ext>
            </a:extLst>
          </p:cNvPr>
          <p:cNvSpPr txBox="1"/>
          <p:nvPr/>
        </p:nvSpPr>
        <p:spPr>
          <a:xfrm>
            <a:off x="10629568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  <p:sp>
        <p:nvSpPr>
          <p:cNvPr id="125" name="Rettangolo 124">
            <a:extLst>
              <a:ext uri="{FF2B5EF4-FFF2-40B4-BE49-F238E27FC236}">
                <a16:creationId xmlns:a16="http://schemas.microsoft.com/office/drawing/2014/main" id="{B3122C25-74C7-0E10-C0AB-BC70D16A5B44}"/>
              </a:ext>
            </a:extLst>
          </p:cNvPr>
          <p:cNvSpPr>
            <a:spLocks/>
          </p:cNvSpPr>
          <p:nvPr/>
        </p:nvSpPr>
        <p:spPr>
          <a:xfrm>
            <a:off x="416248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A6FB20B-D1E8-9B18-38B0-CEF0CA9A0F35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879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E9406-E0A6-FE49-5E0A-5A0A78EF5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028872F-0073-4D82-D532-4D6B14F9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14E337F-354B-6270-251E-6D79773A5CB0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544880A-93D6-5A10-46A6-D7578D019C69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2AAF1BC3-558F-D590-9995-F7CA85D3BE67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2C45FACE-A236-55B3-9B85-297E4F6FF5D3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AD5B7351-5946-4CF7-8AC1-44C37C7CA0EF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CBB0D8D5-2EBF-577E-E79E-D58FA6188317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364D4FAD-BC16-01FD-3E15-0EA557B7EEFA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C38EB3B3-E0EB-118D-CD69-54BC1F2C5ABE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37B414CA-7C84-82D1-0374-03532E98872F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B424AD25-FDD3-0032-5C67-692CF6EEAE89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F1FAC799-C54B-39F9-91B4-374275D6528D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8BCF7704-B958-4E54-3781-D0901E2D1D5B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F4EC326-95A4-85EA-4D89-F5F2E1B75460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0D2AA24E-B94D-B2B9-4675-94C235E80592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CD07F535-56E7-ED85-8398-EBC46D75C72D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69BE061C-A30B-1712-708E-1DA569062149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439D85B0-60EA-79A0-DFBA-FB335422704C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80FEBBFE-90D5-CECA-0C3C-425A3D96D8AC}"/>
              </a:ext>
            </a:extLst>
          </p:cNvPr>
          <p:cNvSpPr>
            <a:spLocks/>
          </p:cNvSpPr>
          <p:nvPr/>
        </p:nvSpPr>
        <p:spPr>
          <a:xfrm>
            <a:off x="-762334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E975CCDD-2230-EA8A-3509-FD0186A9B4C9}"/>
              </a:ext>
            </a:extLst>
          </p:cNvPr>
          <p:cNvSpPr>
            <a:spLocks/>
          </p:cNvSpPr>
          <p:nvPr/>
        </p:nvSpPr>
        <p:spPr>
          <a:xfrm>
            <a:off x="-712587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B8DBDE45-2B55-55CC-58C1-DF436B50E4B4}"/>
              </a:ext>
            </a:extLst>
          </p:cNvPr>
          <p:cNvSpPr>
            <a:spLocks/>
          </p:cNvSpPr>
          <p:nvPr/>
        </p:nvSpPr>
        <p:spPr>
          <a:xfrm>
            <a:off x="-662840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A25DAEC3-E02D-B02D-A51C-A06CF0F96645}"/>
              </a:ext>
            </a:extLst>
          </p:cNvPr>
          <p:cNvSpPr>
            <a:spLocks/>
          </p:cNvSpPr>
          <p:nvPr/>
        </p:nvSpPr>
        <p:spPr>
          <a:xfrm>
            <a:off x="-613094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7" name="Rettangolo 76">
            <a:extLst>
              <a:ext uri="{FF2B5EF4-FFF2-40B4-BE49-F238E27FC236}">
                <a16:creationId xmlns:a16="http://schemas.microsoft.com/office/drawing/2014/main" id="{FEC74802-CFED-0FAC-7A31-7F99A6A58981}"/>
              </a:ext>
            </a:extLst>
          </p:cNvPr>
          <p:cNvSpPr>
            <a:spLocks/>
          </p:cNvSpPr>
          <p:nvPr/>
        </p:nvSpPr>
        <p:spPr>
          <a:xfrm>
            <a:off x="-563347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7F93DB3D-AE48-1F5A-0C77-58A98DC77FC5}"/>
              </a:ext>
            </a:extLst>
          </p:cNvPr>
          <p:cNvSpPr>
            <a:spLocks/>
          </p:cNvSpPr>
          <p:nvPr/>
        </p:nvSpPr>
        <p:spPr>
          <a:xfrm>
            <a:off x="-513600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2F10C403-7429-7790-6070-DF02B253632E}"/>
              </a:ext>
            </a:extLst>
          </p:cNvPr>
          <p:cNvSpPr>
            <a:spLocks/>
          </p:cNvSpPr>
          <p:nvPr/>
        </p:nvSpPr>
        <p:spPr>
          <a:xfrm>
            <a:off x="-463853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C430A700-8A7B-4E0F-9F51-86366FBB464C}"/>
              </a:ext>
            </a:extLst>
          </p:cNvPr>
          <p:cNvSpPr>
            <a:spLocks/>
          </p:cNvSpPr>
          <p:nvPr/>
        </p:nvSpPr>
        <p:spPr>
          <a:xfrm>
            <a:off x="-364360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B774F622-BB0C-4164-712F-A052B244D090}"/>
              </a:ext>
            </a:extLst>
          </p:cNvPr>
          <p:cNvSpPr>
            <a:spLocks/>
          </p:cNvSpPr>
          <p:nvPr/>
        </p:nvSpPr>
        <p:spPr>
          <a:xfrm>
            <a:off x="-314613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13056901-01AF-F60B-4330-F5E0616BCDC0}"/>
              </a:ext>
            </a:extLst>
          </p:cNvPr>
          <p:cNvSpPr>
            <a:spLocks/>
          </p:cNvSpPr>
          <p:nvPr/>
        </p:nvSpPr>
        <p:spPr>
          <a:xfrm>
            <a:off x="-264866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CFB024ED-09C5-A546-4FE8-605CE0AA8A34}"/>
              </a:ext>
            </a:extLst>
          </p:cNvPr>
          <p:cNvSpPr>
            <a:spLocks/>
          </p:cNvSpPr>
          <p:nvPr/>
        </p:nvSpPr>
        <p:spPr>
          <a:xfrm>
            <a:off x="-215119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E4BCADA8-184F-EDBA-0E96-52D5C065059C}"/>
              </a:ext>
            </a:extLst>
          </p:cNvPr>
          <p:cNvSpPr>
            <a:spLocks/>
          </p:cNvSpPr>
          <p:nvPr/>
        </p:nvSpPr>
        <p:spPr>
          <a:xfrm>
            <a:off x="-165372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C46AEBAF-1C41-D6C9-C568-1F690A73E44C}"/>
              </a:ext>
            </a:extLst>
          </p:cNvPr>
          <p:cNvSpPr>
            <a:spLocks/>
          </p:cNvSpPr>
          <p:nvPr/>
        </p:nvSpPr>
        <p:spPr>
          <a:xfrm>
            <a:off x="-115626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600DF469-5C53-E848-69B9-A58D3581C422}"/>
              </a:ext>
            </a:extLst>
          </p:cNvPr>
          <p:cNvSpPr>
            <a:spLocks/>
          </p:cNvSpPr>
          <p:nvPr/>
        </p:nvSpPr>
        <p:spPr>
          <a:xfrm>
            <a:off x="-65879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67051351-237D-558F-AB9B-7EF6BC9CBE25}"/>
              </a:ext>
            </a:extLst>
          </p:cNvPr>
          <p:cNvSpPr>
            <a:spLocks/>
          </p:cNvSpPr>
          <p:nvPr/>
        </p:nvSpPr>
        <p:spPr>
          <a:xfrm>
            <a:off x="-16132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C969F4A6-1ACD-778E-1C81-C388B16D7FC2}"/>
              </a:ext>
            </a:extLst>
          </p:cNvPr>
          <p:cNvSpPr>
            <a:spLocks/>
          </p:cNvSpPr>
          <p:nvPr/>
        </p:nvSpPr>
        <p:spPr>
          <a:xfrm>
            <a:off x="-414106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79F3B428-8D92-0580-B199-BA65E424E14D}"/>
              </a:ext>
            </a:extLst>
          </p:cNvPr>
          <p:cNvSpPr txBox="1"/>
          <p:nvPr/>
        </p:nvSpPr>
        <p:spPr>
          <a:xfrm>
            <a:off x="-8969181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BE6BF14B-7F00-BD83-C796-A2E78E317D28}"/>
              </a:ext>
            </a:extLst>
          </p:cNvPr>
          <p:cNvSpPr>
            <a:spLocks/>
          </p:cNvSpPr>
          <p:nvPr/>
        </p:nvSpPr>
        <p:spPr>
          <a:xfrm>
            <a:off x="1198224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D92BA3D7-98DB-123E-7AF8-85D8A067AC04}"/>
              </a:ext>
            </a:extLst>
          </p:cNvPr>
          <p:cNvSpPr>
            <a:spLocks/>
          </p:cNvSpPr>
          <p:nvPr/>
        </p:nvSpPr>
        <p:spPr>
          <a:xfrm>
            <a:off x="1247970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221AB85F-02F4-73BF-8691-F892E727C5FF}"/>
              </a:ext>
            </a:extLst>
          </p:cNvPr>
          <p:cNvSpPr>
            <a:spLocks/>
          </p:cNvSpPr>
          <p:nvPr/>
        </p:nvSpPr>
        <p:spPr>
          <a:xfrm>
            <a:off x="1297717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44148DE4-A8EC-5C3D-6EBC-820953494E14}"/>
              </a:ext>
            </a:extLst>
          </p:cNvPr>
          <p:cNvSpPr>
            <a:spLocks/>
          </p:cNvSpPr>
          <p:nvPr/>
        </p:nvSpPr>
        <p:spPr>
          <a:xfrm>
            <a:off x="1347464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0D89C671-EF68-C24F-8D42-B7E0FD2AF256}"/>
              </a:ext>
            </a:extLst>
          </p:cNvPr>
          <p:cNvSpPr>
            <a:spLocks/>
          </p:cNvSpPr>
          <p:nvPr/>
        </p:nvSpPr>
        <p:spPr>
          <a:xfrm>
            <a:off x="1397211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35BDE8A4-1F70-6F3E-F4EF-8425D508D80B}"/>
              </a:ext>
            </a:extLst>
          </p:cNvPr>
          <p:cNvSpPr>
            <a:spLocks/>
          </p:cNvSpPr>
          <p:nvPr/>
        </p:nvSpPr>
        <p:spPr>
          <a:xfrm>
            <a:off x="1446958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375551AE-AD57-BFDB-386D-8D22A1F7AA95}"/>
              </a:ext>
            </a:extLst>
          </p:cNvPr>
          <p:cNvSpPr>
            <a:spLocks/>
          </p:cNvSpPr>
          <p:nvPr/>
        </p:nvSpPr>
        <p:spPr>
          <a:xfrm>
            <a:off x="1496704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7EC25003-C562-88A7-CF01-DB7324387758}"/>
              </a:ext>
            </a:extLst>
          </p:cNvPr>
          <p:cNvSpPr>
            <a:spLocks/>
          </p:cNvSpPr>
          <p:nvPr/>
        </p:nvSpPr>
        <p:spPr>
          <a:xfrm>
            <a:off x="1596198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713FFCC5-37BB-2ADC-9950-46E8D1B6584F}"/>
              </a:ext>
            </a:extLst>
          </p:cNvPr>
          <p:cNvSpPr>
            <a:spLocks/>
          </p:cNvSpPr>
          <p:nvPr/>
        </p:nvSpPr>
        <p:spPr>
          <a:xfrm>
            <a:off x="1645945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5A547E69-FCCB-DBB6-7B05-6ECCD5719844}"/>
              </a:ext>
            </a:extLst>
          </p:cNvPr>
          <p:cNvSpPr>
            <a:spLocks/>
          </p:cNvSpPr>
          <p:nvPr/>
        </p:nvSpPr>
        <p:spPr>
          <a:xfrm>
            <a:off x="1695692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90221EE-6992-539C-49C7-368CBED45553}"/>
              </a:ext>
            </a:extLst>
          </p:cNvPr>
          <p:cNvSpPr>
            <a:spLocks/>
          </p:cNvSpPr>
          <p:nvPr/>
        </p:nvSpPr>
        <p:spPr>
          <a:xfrm>
            <a:off x="1745438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F2CB94B8-327B-F165-5D95-D5740E51AFC2}"/>
              </a:ext>
            </a:extLst>
          </p:cNvPr>
          <p:cNvSpPr>
            <a:spLocks/>
          </p:cNvSpPr>
          <p:nvPr/>
        </p:nvSpPr>
        <p:spPr>
          <a:xfrm>
            <a:off x="1795185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BF286D22-A21D-8260-C9BA-43290C44B126}"/>
              </a:ext>
            </a:extLst>
          </p:cNvPr>
          <p:cNvSpPr>
            <a:spLocks/>
          </p:cNvSpPr>
          <p:nvPr/>
        </p:nvSpPr>
        <p:spPr>
          <a:xfrm>
            <a:off x="1844932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D3BE0357-74E5-183D-CFF3-928B11F047DC}"/>
              </a:ext>
            </a:extLst>
          </p:cNvPr>
          <p:cNvSpPr>
            <a:spLocks/>
          </p:cNvSpPr>
          <p:nvPr/>
        </p:nvSpPr>
        <p:spPr>
          <a:xfrm>
            <a:off x="1894679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869F1A6F-3031-FA4F-9F31-1DA934740AAD}"/>
              </a:ext>
            </a:extLst>
          </p:cNvPr>
          <p:cNvSpPr>
            <a:spLocks/>
          </p:cNvSpPr>
          <p:nvPr/>
        </p:nvSpPr>
        <p:spPr>
          <a:xfrm>
            <a:off x="1944426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4B7E125D-8BB5-DD1B-F111-F2582BEAA81E}"/>
              </a:ext>
            </a:extLst>
          </p:cNvPr>
          <p:cNvSpPr>
            <a:spLocks/>
          </p:cNvSpPr>
          <p:nvPr/>
        </p:nvSpPr>
        <p:spPr>
          <a:xfrm>
            <a:off x="1546451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F41FCDAA-47A1-C140-38CA-DDBE9D5B072D}"/>
              </a:ext>
            </a:extLst>
          </p:cNvPr>
          <p:cNvSpPr txBox="1"/>
          <p:nvPr/>
        </p:nvSpPr>
        <p:spPr>
          <a:xfrm>
            <a:off x="10636404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C2A10AAA-818B-0ED7-615E-E55DDD904C9D}"/>
              </a:ext>
            </a:extLst>
          </p:cNvPr>
          <p:cNvSpPr>
            <a:spLocks/>
          </p:cNvSpPr>
          <p:nvPr/>
        </p:nvSpPr>
        <p:spPr>
          <a:xfrm>
            <a:off x="217944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F77E0969-B9E8-BD4F-4E40-46ABC30BF17C}"/>
              </a:ext>
            </a:extLst>
          </p:cNvPr>
          <p:cNvSpPr>
            <a:spLocks/>
          </p:cNvSpPr>
          <p:nvPr/>
        </p:nvSpPr>
        <p:spPr>
          <a:xfrm>
            <a:off x="267691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C83CBBA6-9660-F833-B5C6-58D9CA0DCABB}"/>
              </a:ext>
            </a:extLst>
          </p:cNvPr>
          <p:cNvSpPr>
            <a:spLocks/>
          </p:cNvSpPr>
          <p:nvPr/>
        </p:nvSpPr>
        <p:spPr>
          <a:xfrm>
            <a:off x="317438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205A7636-4399-59FC-BAF7-AA3C26BB6B35}"/>
              </a:ext>
            </a:extLst>
          </p:cNvPr>
          <p:cNvSpPr>
            <a:spLocks/>
          </p:cNvSpPr>
          <p:nvPr/>
        </p:nvSpPr>
        <p:spPr>
          <a:xfrm>
            <a:off x="367185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729BE503-F911-EE1A-4F37-619CC986BFEC}"/>
              </a:ext>
            </a:extLst>
          </p:cNvPr>
          <p:cNvSpPr>
            <a:spLocks/>
          </p:cNvSpPr>
          <p:nvPr/>
        </p:nvSpPr>
        <p:spPr>
          <a:xfrm>
            <a:off x="416932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A00FCD35-7471-82F6-8C55-0C87ABB322AE}"/>
              </a:ext>
            </a:extLst>
          </p:cNvPr>
          <p:cNvSpPr>
            <a:spLocks/>
          </p:cNvSpPr>
          <p:nvPr/>
        </p:nvSpPr>
        <p:spPr>
          <a:xfrm>
            <a:off x="466678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BBBFD4E0-2C1D-CDB2-5045-C3349E749A2E}"/>
              </a:ext>
            </a:extLst>
          </p:cNvPr>
          <p:cNvSpPr>
            <a:spLocks/>
          </p:cNvSpPr>
          <p:nvPr/>
        </p:nvSpPr>
        <p:spPr>
          <a:xfrm>
            <a:off x="516425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17CD68E0-D206-3B45-C028-3F9EFF13A639}"/>
              </a:ext>
            </a:extLst>
          </p:cNvPr>
          <p:cNvSpPr>
            <a:spLocks/>
          </p:cNvSpPr>
          <p:nvPr/>
        </p:nvSpPr>
        <p:spPr>
          <a:xfrm>
            <a:off x="615919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65998CD8-A83E-64CE-49F4-23BA6A0E8F0B}"/>
              </a:ext>
            </a:extLst>
          </p:cNvPr>
          <p:cNvSpPr>
            <a:spLocks/>
          </p:cNvSpPr>
          <p:nvPr/>
        </p:nvSpPr>
        <p:spPr>
          <a:xfrm>
            <a:off x="665666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0F4FA63D-C0F4-0A10-F0F0-0C2DEDE8907D}"/>
              </a:ext>
            </a:extLst>
          </p:cNvPr>
          <p:cNvSpPr>
            <a:spLocks/>
          </p:cNvSpPr>
          <p:nvPr/>
        </p:nvSpPr>
        <p:spPr>
          <a:xfrm>
            <a:off x="715412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B03B5F6B-3049-F3D7-FD08-51391D580ABD}"/>
              </a:ext>
            </a:extLst>
          </p:cNvPr>
          <p:cNvSpPr>
            <a:spLocks/>
          </p:cNvSpPr>
          <p:nvPr/>
        </p:nvSpPr>
        <p:spPr>
          <a:xfrm>
            <a:off x="765159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2BB4907B-342A-3AD5-D880-6E72258B5104}"/>
              </a:ext>
            </a:extLst>
          </p:cNvPr>
          <p:cNvSpPr>
            <a:spLocks/>
          </p:cNvSpPr>
          <p:nvPr/>
        </p:nvSpPr>
        <p:spPr>
          <a:xfrm>
            <a:off x="814906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3CF16369-6DB0-6102-3465-846CD12AA225}"/>
              </a:ext>
            </a:extLst>
          </p:cNvPr>
          <p:cNvSpPr>
            <a:spLocks/>
          </p:cNvSpPr>
          <p:nvPr/>
        </p:nvSpPr>
        <p:spPr>
          <a:xfrm>
            <a:off x="864653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827C417C-F27C-921B-11A4-46C687712EE3}"/>
              </a:ext>
            </a:extLst>
          </p:cNvPr>
          <p:cNvSpPr>
            <a:spLocks/>
          </p:cNvSpPr>
          <p:nvPr/>
        </p:nvSpPr>
        <p:spPr>
          <a:xfrm>
            <a:off x="914400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AB08F552-A888-0137-7DB2-3BDECC018865}"/>
              </a:ext>
            </a:extLst>
          </p:cNvPr>
          <p:cNvSpPr>
            <a:spLocks/>
          </p:cNvSpPr>
          <p:nvPr/>
        </p:nvSpPr>
        <p:spPr>
          <a:xfrm>
            <a:off x="964146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EAD965BB-F09A-0F4F-12AE-2D69F719D31B}"/>
              </a:ext>
            </a:extLst>
          </p:cNvPr>
          <p:cNvSpPr>
            <a:spLocks/>
          </p:cNvSpPr>
          <p:nvPr/>
        </p:nvSpPr>
        <p:spPr>
          <a:xfrm>
            <a:off x="566172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DC36F98C-DB2F-3C5A-92F8-54289A6807AD}"/>
              </a:ext>
            </a:extLst>
          </p:cNvPr>
          <p:cNvSpPr txBox="1"/>
          <p:nvPr/>
        </p:nvSpPr>
        <p:spPr>
          <a:xfrm>
            <a:off x="833612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</p:spTree>
    <p:extLst>
      <p:ext uri="{BB962C8B-B14F-4D97-AF65-F5344CB8AC3E}">
        <p14:creationId xmlns:p14="http://schemas.microsoft.com/office/powerpoint/2010/main" val="2136886794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8D957-5EF1-0D15-CA7F-86D924A46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5F9360DD-F0B2-732E-9648-145202CD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CE1F3A5-E741-0D57-D31A-2774BE4ABE40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DAAE0FF-755B-C0EB-9A42-232B12EEF00C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1E47B1E3-775B-C26C-B96A-C89FD11693AB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26608477-4C16-9A03-F333-7ABD7DE31732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15E3C8C5-A31A-0C16-C29C-71136A377109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AE67D1D2-87C2-9070-7ADE-C7854A011ED5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965477A-DCCA-5711-941C-C54FCABDAE3B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339220CF-3AA9-22E8-9361-EB1FE99B7BA4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551E3DA1-101B-71E7-585B-DF9BF3AEC19E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599D07D1-A6AB-3EE7-AF9A-167FBE9253EE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84160544-3D8F-4460-9C0A-82FD3C8231E6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F6B2B2A-2F5A-B10B-F00D-96C1B483C280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CA2D7B8-3F10-A59A-4408-6547D7CE8CBD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17B4D569-14F2-885A-7EAA-247458075C0C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F78E41EA-6EA2-5FA2-D58F-F2653B1FAADD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1F3722F7-825B-B878-0F64-0FBE33D62AF8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E3513FEC-FB22-961F-6AD9-2B26AC5368EA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E8A37F7D-1A31-F8DE-7C98-79D7362D3E6B}"/>
              </a:ext>
            </a:extLst>
          </p:cNvPr>
          <p:cNvSpPr>
            <a:spLocks/>
          </p:cNvSpPr>
          <p:nvPr/>
        </p:nvSpPr>
        <p:spPr>
          <a:xfrm>
            <a:off x="-762334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29B801C2-4071-1AFB-74FF-EC698183568E}"/>
              </a:ext>
            </a:extLst>
          </p:cNvPr>
          <p:cNvSpPr>
            <a:spLocks/>
          </p:cNvSpPr>
          <p:nvPr/>
        </p:nvSpPr>
        <p:spPr>
          <a:xfrm>
            <a:off x="-712587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D3BC707E-D931-E171-D830-5AF431D7444C}"/>
              </a:ext>
            </a:extLst>
          </p:cNvPr>
          <p:cNvSpPr>
            <a:spLocks/>
          </p:cNvSpPr>
          <p:nvPr/>
        </p:nvSpPr>
        <p:spPr>
          <a:xfrm>
            <a:off x="-662840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44D9580B-CC2B-C7C3-E6DD-9E3D02762250}"/>
              </a:ext>
            </a:extLst>
          </p:cNvPr>
          <p:cNvSpPr>
            <a:spLocks/>
          </p:cNvSpPr>
          <p:nvPr/>
        </p:nvSpPr>
        <p:spPr>
          <a:xfrm>
            <a:off x="-613094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7" name="Rettangolo 76">
            <a:extLst>
              <a:ext uri="{FF2B5EF4-FFF2-40B4-BE49-F238E27FC236}">
                <a16:creationId xmlns:a16="http://schemas.microsoft.com/office/drawing/2014/main" id="{2CFD64DE-9236-AA17-8B3F-351AC631CB74}"/>
              </a:ext>
            </a:extLst>
          </p:cNvPr>
          <p:cNvSpPr>
            <a:spLocks/>
          </p:cNvSpPr>
          <p:nvPr/>
        </p:nvSpPr>
        <p:spPr>
          <a:xfrm>
            <a:off x="-563347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A7AA5D16-9C4C-87C7-3C10-F7F642273799}"/>
              </a:ext>
            </a:extLst>
          </p:cNvPr>
          <p:cNvSpPr>
            <a:spLocks/>
          </p:cNvSpPr>
          <p:nvPr/>
        </p:nvSpPr>
        <p:spPr>
          <a:xfrm>
            <a:off x="-513600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05583C52-9AC5-0664-57E8-36A0208233ED}"/>
              </a:ext>
            </a:extLst>
          </p:cNvPr>
          <p:cNvSpPr>
            <a:spLocks/>
          </p:cNvSpPr>
          <p:nvPr/>
        </p:nvSpPr>
        <p:spPr>
          <a:xfrm>
            <a:off x="-463853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5601347A-1447-FAFC-7D63-651D1CF61E50}"/>
              </a:ext>
            </a:extLst>
          </p:cNvPr>
          <p:cNvSpPr>
            <a:spLocks/>
          </p:cNvSpPr>
          <p:nvPr/>
        </p:nvSpPr>
        <p:spPr>
          <a:xfrm>
            <a:off x="-364360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2ACD4516-CBE7-61CA-4510-C6A111A6181B}"/>
              </a:ext>
            </a:extLst>
          </p:cNvPr>
          <p:cNvSpPr>
            <a:spLocks/>
          </p:cNvSpPr>
          <p:nvPr/>
        </p:nvSpPr>
        <p:spPr>
          <a:xfrm>
            <a:off x="-314613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2F0CA573-B8EB-6242-1097-B3C32DFE4467}"/>
              </a:ext>
            </a:extLst>
          </p:cNvPr>
          <p:cNvSpPr>
            <a:spLocks/>
          </p:cNvSpPr>
          <p:nvPr/>
        </p:nvSpPr>
        <p:spPr>
          <a:xfrm>
            <a:off x="-264866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ADFD9881-4A1A-4353-66E3-6F417253075D}"/>
              </a:ext>
            </a:extLst>
          </p:cNvPr>
          <p:cNvSpPr>
            <a:spLocks/>
          </p:cNvSpPr>
          <p:nvPr/>
        </p:nvSpPr>
        <p:spPr>
          <a:xfrm>
            <a:off x="-215119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CA9CBCEB-D3B0-31AD-C36B-5DFD25A040A0}"/>
              </a:ext>
            </a:extLst>
          </p:cNvPr>
          <p:cNvSpPr>
            <a:spLocks/>
          </p:cNvSpPr>
          <p:nvPr/>
        </p:nvSpPr>
        <p:spPr>
          <a:xfrm>
            <a:off x="-165372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E7C83366-28F2-DA3F-3C05-ABDB0E9684F1}"/>
              </a:ext>
            </a:extLst>
          </p:cNvPr>
          <p:cNvSpPr>
            <a:spLocks/>
          </p:cNvSpPr>
          <p:nvPr/>
        </p:nvSpPr>
        <p:spPr>
          <a:xfrm>
            <a:off x="-115626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B7729EE4-6C7E-4A59-ED7B-16B63DD5AD46}"/>
              </a:ext>
            </a:extLst>
          </p:cNvPr>
          <p:cNvSpPr>
            <a:spLocks/>
          </p:cNvSpPr>
          <p:nvPr/>
        </p:nvSpPr>
        <p:spPr>
          <a:xfrm>
            <a:off x="-65879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57270958-439A-EBE4-6667-CF0F2329A7C4}"/>
              </a:ext>
            </a:extLst>
          </p:cNvPr>
          <p:cNvSpPr>
            <a:spLocks/>
          </p:cNvSpPr>
          <p:nvPr/>
        </p:nvSpPr>
        <p:spPr>
          <a:xfrm>
            <a:off x="-16132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39549F3E-0AB7-932E-5537-0881AD745649}"/>
              </a:ext>
            </a:extLst>
          </p:cNvPr>
          <p:cNvSpPr>
            <a:spLocks/>
          </p:cNvSpPr>
          <p:nvPr/>
        </p:nvSpPr>
        <p:spPr>
          <a:xfrm>
            <a:off x="-414106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199214F2-DB3A-8E9A-21A0-6D06AA9FE806}"/>
              </a:ext>
            </a:extLst>
          </p:cNvPr>
          <p:cNvSpPr txBox="1"/>
          <p:nvPr/>
        </p:nvSpPr>
        <p:spPr>
          <a:xfrm>
            <a:off x="-8969181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F60012F6-D75D-5CC4-789F-729FADC77C7C}"/>
              </a:ext>
            </a:extLst>
          </p:cNvPr>
          <p:cNvSpPr>
            <a:spLocks/>
          </p:cNvSpPr>
          <p:nvPr/>
        </p:nvSpPr>
        <p:spPr>
          <a:xfrm>
            <a:off x="1198224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D42C2D59-A6A3-F794-758E-5CE684B4F8FD}"/>
              </a:ext>
            </a:extLst>
          </p:cNvPr>
          <p:cNvSpPr>
            <a:spLocks/>
          </p:cNvSpPr>
          <p:nvPr/>
        </p:nvSpPr>
        <p:spPr>
          <a:xfrm>
            <a:off x="1247970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E2BF6849-95CA-1D6F-377A-14DE00EA92C4}"/>
              </a:ext>
            </a:extLst>
          </p:cNvPr>
          <p:cNvSpPr>
            <a:spLocks/>
          </p:cNvSpPr>
          <p:nvPr/>
        </p:nvSpPr>
        <p:spPr>
          <a:xfrm>
            <a:off x="1297717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D5DE4DB8-C3C3-4756-00B6-81F0DCF28D90}"/>
              </a:ext>
            </a:extLst>
          </p:cNvPr>
          <p:cNvSpPr>
            <a:spLocks/>
          </p:cNvSpPr>
          <p:nvPr/>
        </p:nvSpPr>
        <p:spPr>
          <a:xfrm>
            <a:off x="1347464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2BF8C17F-8C97-D08D-AE9A-CC92A630C414}"/>
              </a:ext>
            </a:extLst>
          </p:cNvPr>
          <p:cNvSpPr>
            <a:spLocks/>
          </p:cNvSpPr>
          <p:nvPr/>
        </p:nvSpPr>
        <p:spPr>
          <a:xfrm>
            <a:off x="1397211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E9ED0F8B-78D6-71C1-5645-0B8B6D4EE2A2}"/>
              </a:ext>
            </a:extLst>
          </p:cNvPr>
          <p:cNvSpPr>
            <a:spLocks/>
          </p:cNvSpPr>
          <p:nvPr/>
        </p:nvSpPr>
        <p:spPr>
          <a:xfrm>
            <a:off x="1446958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A7E4230C-5AEB-408B-415E-80FBE82D34DB}"/>
              </a:ext>
            </a:extLst>
          </p:cNvPr>
          <p:cNvSpPr>
            <a:spLocks/>
          </p:cNvSpPr>
          <p:nvPr/>
        </p:nvSpPr>
        <p:spPr>
          <a:xfrm>
            <a:off x="1496704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E5043CDE-98EE-A63A-D89C-DF9E2FB5E69C}"/>
              </a:ext>
            </a:extLst>
          </p:cNvPr>
          <p:cNvSpPr>
            <a:spLocks/>
          </p:cNvSpPr>
          <p:nvPr/>
        </p:nvSpPr>
        <p:spPr>
          <a:xfrm>
            <a:off x="1596198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772F9658-10DB-8CFE-3733-C10BB59FF9BF}"/>
              </a:ext>
            </a:extLst>
          </p:cNvPr>
          <p:cNvSpPr>
            <a:spLocks/>
          </p:cNvSpPr>
          <p:nvPr/>
        </p:nvSpPr>
        <p:spPr>
          <a:xfrm>
            <a:off x="1645945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A8A52949-BB20-0A19-0C6B-14F217C21840}"/>
              </a:ext>
            </a:extLst>
          </p:cNvPr>
          <p:cNvSpPr>
            <a:spLocks/>
          </p:cNvSpPr>
          <p:nvPr/>
        </p:nvSpPr>
        <p:spPr>
          <a:xfrm>
            <a:off x="1695692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DCE10619-822E-3113-93FF-9855B8786BE1}"/>
              </a:ext>
            </a:extLst>
          </p:cNvPr>
          <p:cNvSpPr>
            <a:spLocks/>
          </p:cNvSpPr>
          <p:nvPr/>
        </p:nvSpPr>
        <p:spPr>
          <a:xfrm>
            <a:off x="1745438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F1879520-1152-C898-AD63-DF52578E65E3}"/>
              </a:ext>
            </a:extLst>
          </p:cNvPr>
          <p:cNvSpPr>
            <a:spLocks/>
          </p:cNvSpPr>
          <p:nvPr/>
        </p:nvSpPr>
        <p:spPr>
          <a:xfrm>
            <a:off x="1795185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A380C7E5-3464-F9AB-4B30-D3B177825D73}"/>
              </a:ext>
            </a:extLst>
          </p:cNvPr>
          <p:cNvSpPr>
            <a:spLocks/>
          </p:cNvSpPr>
          <p:nvPr/>
        </p:nvSpPr>
        <p:spPr>
          <a:xfrm>
            <a:off x="1844932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EB2F5948-F08E-C7F8-C884-1A56E680864C}"/>
              </a:ext>
            </a:extLst>
          </p:cNvPr>
          <p:cNvSpPr>
            <a:spLocks/>
          </p:cNvSpPr>
          <p:nvPr/>
        </p:nvSpPr>
        <p:spPr>
          <a:xfrm>
            <a:off x="1894679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A8CEA33B-C930-CE88-C158-59D49CA246FC}"/>
              </a:ext>
            </a:extLst>
          </p:cNvPr>
          <p:cNvSpPr>
            <a:spLocks/>
          </p:cNvSpPr>
          <p:nvPr/>
        </p:nvSpPr>
        <p:spPr>
          <a:xfrm>
            <a:off x="1944426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5D4878D2-B6BA-68F8-F097-E4DC8D8A7AB5}"/>
              </a:ext>
            </a:extLst>
          </p:cNvPr>
          <p:cNvSpPr>
            <a:spLocks/>
          </p:cNvSpPr>
          <p:nvPr/>
        </p:nvSpPr>
        <p:spPr>
          <a:xfrm>
            <a:off x="1546451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4EF65187-4D45-E8CE-631D-4520795294FF}"/>
              </a:ext>
            </a:extLst>
          </p:cNvPr>
          <p:cNvSpPr txBox="1"/>
          <p:nvPr/>
        </p:nvSpPr>
        <p:spPr>
          <a:xfrm>
            <a:off x="10636404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FB9DD324-4BFC-3694-8B85-7D50E052B81A}"/>
              </a:ext>
            </a:extLst>
          </p:cNvPr>
          <p:cNvSpPr>
            <a:spLocks/>
          </p:cNvSpPr>
          <p:nvPr/>
        </p:nvSpPr>
        <p:spPr>
          <a:xfrm>
            <a:off x="217944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6D159A2D-B158-7028-5DAC-6B3FAF11648F}"/>
              </a:ext>
            </a:extLst>
          </p:cNvPr>
          <p:cNvSpPr>
            <a:spLocks/>
          </p:cNvSpPr>
          <p:nvPr/>
        </p:nvSpPr>
        <p:spPr>
          <a:xfrm>
            <a:off x="267691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FDADDE7C-D0FE-96B5-C80C-8A44F05F4F2C}"/>
              </a:ext>
            </a:extLst>
          </p:cNvPr>
          <p:cNvSpPr>
            <a:spLocks/>
          </p:cNvSpPr>
          <p:nvPr/>
        </p:nvSpPr>
        <p:spPr>
          <a:xfrm>
            <a:off x="317438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B95E1D68-43EF-E388-97DA-EBAF082D0E6B}"/>
              </a:ext>
            </a:extLst>
          </p:cNvPr>
          <p:cNvSpPr>
            <a:spLocks/>
          </p:cNvSpPr>
          <p:nvPr/>
        </p:nvSpPr>
        <p:spPr>
          <a:xfrm>
            <a:off x="367185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35D7CBCF-F8AD-B014-4869-7D26A331D0E8}"/>
              </a:ext>
            </a:extLst>
          </p:cNvPr>
          <p:cNvSpPr>
            <a:spLocks/>
          </p:cNvSpPr>
          <p:nvPr/>
        </p:nvSpPr>
        <p:spPr>
          <a:xfrm>
            <a:off x="416932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1D936A93-B83B-2AAE-7DD1-BA3FE57FC37E}"/>
              </a:ext>
            </a:extLst>
          </p:cNvPr>
          <p:cNvSpPr>
            <a:spLocks/>
          </p:cNvSpPr>
          <p:nvPr/>
        </p:nvSpPr>
        <p:spPr>
          <a:xfrm>
            <a:off x="466678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8C8A06B6-AC5E-1193-B5B5-2BAF2228AD40}"/>
              </a:ext>
            </a:extLst>
          </p:cNvPr>
          <p:cNvSpPr>
            <a:spLocks/>
          </p:cNvSpPr>
          <p:nvPr/>
        </p:nvSpPr>
        <p:spPr>
          <a:xfrm>
            <a:off x="516425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EAEA1696-B52D-4E5A-D407-8BBBDD8EE3CB}"/>
              </a:ext>
            </a:extLst>
          </p:cNvPr>
          <p:cNvSpPr>
            <a:spLocks/>
          </p:cNvSpPr>
          <p:nvPr/>
        </p:nvSpPr>
        <p:spPr>
          <a:xfrm>
            <a:off x="615919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77178AFD-AE6C-972D-03ED-8160831DF3E3}"/>
              </a:ext>
            </a:extLst>
          </p:cNvPr>
          <p:cNvSpPr>
            <a:spLocks/>
          </p:cNvSpPr>
          <p:nvPr/>
        </p:nvSpPr>
        <p:spPr>
          <a:xfrm>
            <a:off x="665666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F3E20520-2FB9-AE91-FAE9-E6BBC9343342}"/>
              </a:ext>
            </a:extLst>
          </p:cNvPr>
          <p:cNvSpPr>
            <a:spLocks/>
          </p:cNvSpPr>
          <p:nvPr/>
        </p:nvSpPr>
        <p:spPr>
          <a:xfrm>
            <a:off x="715412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5757E470-D6BC-1730-1371-9EC7968A5FD8}"/>
              </a:ext>
            </a:extLst>
          </p:cNvPr>
          <p:cNvSpPr>
            <a:spLocks/>
          </p:cNvSpPr>
          <p:nvPr/>
        </p:nvSpPr>
        <p:spPr>
          <a:xfrm>
            <a:off x="765159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12B6D303-82CC-822F-6BD5-1F75BBEEBF46}"/>
              </a:ext>
            </a:extLst>
          </p:cNvPr>
          <p:cNvSpPr>
            <a:spLocks/>
          </p:cNvSpPr>
          <p:nvPr/>
        </p:nvSpPr>
        <p:spPr>
          <a:xfrm>
            <a:off x="814906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5E7714D1-A840-F5E8-D6DB-88570D023003}"/>
              </a:ext>
            </a:extLst>
          </p:cNvPr>
          <p:cNvSpPr>
            <a:spLocks/>
          </p:cNvSpPr>
          <p:nvPr/>
        </p:nvSpPr>
        <p:spPr>
          <a:xfrm>
            <a:off x="864653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8E2A1C8B-A39F-49E5-9093-332359B81FC7}"/>
              </a:ext>
            </a:extLst>
          </p:cNvPr>
          <p:cNvSpPr>
            <a:spLocks/>
          </p:cNvSpPr>
          <p:nvPr/>
        </p:nvSpPr>
        <p:spPr>
          <a:xfrm>
            <a:off x="914400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156B2504-B7C9-530F-015B-4467393625F5}"/>
              </a:ext>
            </a:extLst>
          </p:cNvPr>
          <p:cNvSpPr>
            <a:spLocks/>
          </p:cNvSpPr>
          <p:nvPr/>
        </p:nvSpPr>
        <p:spPr>
          <a:xfrm>
            <a:off x="964146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9A6B2800-B635-937D-27F8-4CD84D3095D1}"/>
              </a:ext>
            </a:extLst>
          </p:cNvPr>
          <p:cNvSpPr>
            <a:spLocks/>
          </p:cNvSpPr>
          <p:nvPr/>
        </p:nvSpPr>
        <p:spPr>
          <a:xfrm>
            <a:off x="566172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C1682B45-79F7-0C17-CBE2-E5B1B5734C53}"/>
              </a:ext>
            </a:extLst>
          </p:cNvPr>
          <p:cNvSpPr txBox="1"/>
          <p:nvPr/>
        </p:nvSpPr>
        <p:spPr>
          <a:xfrm>
            <a:off x="833612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</p:spTree>
    <p:extLst>
      <p:ext uri="{BB962C8B-B14F-4D97-AF65-F5344CB8AC3E}">
        <p14:creationId xmlns:p14="http://schemas.microsoft.com/office/powerpoint/2010/main" val="11482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875AF-041F-9A40-D75D-541E434D7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5766C0-BF31-AB48-F8E4-B0A12E679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2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Then we iterate on the number of parents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1B5ABFE7-4AF3-A3C6-2281-96A6857F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8C7D00C-8724-8A58-4FE1-FB0348072C5E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6D4A1149-9870-3854-EE51-A6E8ECEAAA9C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66B5C8-1757-455A-DAD9-C3BEEA68AC1E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FD82C9D-A664-9521-9987-D601C651FD01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F53CA86-C0C7-5FD2-F39A-8CD552BC34E2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2E577565-4C97-453D-CE06-B29F0E3F82F0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AE5C4754-8284-6C01-47D4-E5D357A8052B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4B59DE9E-4556-023B-0004-7134492AAC1E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2EA4EED6-AA8B-9718-6DA7-9E6B1579C3B9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A4C8FEA8-8E33-EB1F-D120-DDC07534622B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0AC2AC21-DC45-D08F-3D34-D2507B58C41F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496CB617-DCFE-3674-6080-7B6620405E64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5343E9D9-EB53-A738-43FB-0B7E1B059EC9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BF1C6A8C-90CB-CE19-35D8-AD078A4216DE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E82CA895-106C-AAB0-FFBA-E96889B853F6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8BFDF900-3401-D0C5-D07B-A64D51F2AD00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F3D95097-21E6-8353-E892-FFBA207BE487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3808F75F-5ED2-EBC3-E3F7-7B24C93DD13A}"/>
              </a:ext>
            </a:extLst>
          </p:cNvPr>
          <p:cNvSpPr>
            <a:spLocks/>
          </p:cNvSpPr>
          <p:nvPr/>
        </p:nvSpPr>
        <p:spPr>
          <a:xfrm>
            <a:off x="-1743393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368A7AFD-7874-CC18-0A81-345C073B1209}"/>
              </a:ext>
            </a:extLst>
          </p:cNvPr>
          <p:cNvSpPr>
            <a:spLocks/>
          </p:cNvSpPr>
          <p:nvPr/>
        </p:nvSpPr>
        <p:spPr>
          <a:xfrm>
            <a:off x="-1693646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CDDED9AA-BFB2-1B8B-32C5-510E250C1A0A}"/>
              </a:ext>
            </a:extLst>
          </p:cNvPr>
          <p:cNvSpPr>
            <a:spLocks/>
          </p:cNvSpPr>
          <p:nvPr/>
        </p:nvSpPr>
        <p:spPr>
          <a:xfrm>
            <a:off x="-1643899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C883ABC4-9466-DC02-2CFF-FBAC28372611}"/>
              </a:ext>
            </a:extLst>
          </p:cNvPr>
          <p:cNvSpPr>
            <a:spLocks/>
          </p:cNvSpPr>
          <p:nvPr/>
        </p:nvSpPr>
        <p:spPr>
          <a:xfrm>
            <a:off x="-1594153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7" name="Rettangolo 76">
            <a:extLst>
              <a:ext uri="{FF2B5EF4-FFF2-40B4-BE49-F238E27FC236}">
                <a16:creationId xmlns:a16="http://schemas.microsoft.com/office/drawing/2014/main" id="{84A76989-DB70-EF32-817E-ECC473CD82E8}"/>
              </a:ext>
            </a:extLst>
          </p:cNvPr>
          <p:cNvSpPr>
            <a:spLocks/>
          </p:cNvSpPr>
          <p:nvPr/>
        </p:nvSpPr>
        <p:spPr>
          <a:xfrm>
            <a:off x="-1544406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5C5218B7-E4CD-5074-0833-198A068F7D09}"/>
              </a:ext>
            </a:extLst>
          </p:cNvPr>
          <p:cNvSpPr>
            <a:spLocks/>
          </p:cNvSpPr>
          <p:nvPr/>
        </p:nvSpPr>
        <p:spPr>
          <a:xfrm>
            <a:off x="-1494659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F2002399-1831-1F68-450F-8C05E34FE81C}"/>
              </a:ext>
            </a:extLst>
          </p:cNvPr>
          <p:cNvSpPr>
            <a:spLocks/>
          </p:cNvSpPr>
          <p:nvPr/>
        </p:nvSpPr>
        <p:spPr>
          <a:xfrm>
            <a:off x="-1444912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EE144539-4D69-E3E8-28B4-72733B8936CE}"/>
              </a:ext>
            </a:extLst>
          </p:cNvPr>
          <p:cNvSpPr>
            <a:spLocks/>
          </p:cNvSpPr>
          <p:nvPr/>
        </p:nvSpPr>
        <p:spPr>
          <a:xfrm>
            <a:off x="-1345419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DE14E350-78A5-E468-F6E6-41CAEB0031DC}"/>
              </a:ext>
            </a:extLst>
          </p:cNvPr>
          <p:cNvSpPr>
            <a:spLocks/>
          </p:cNvSpPr>
          <p:nvPr/>
        </p:nvSpPr>
        <p:spPr>
          <a:xfrm>
            <a:off x="-1295672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65567969-513C-7BF1-D484-F1BB95549D35}"/>
              </a:ext>
            </a:extLst>
          </p:cNvPr>
          <p:cNvSpPr>
            <a:spLocks/>
          </p:cNvSpPr>
          <p:nvPr/>
        </p:nvSpPr>
        <p:spPr>
          <a:xfrm>
            <a:off x="-1245925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B7016881-556D-0CC0-4094-1FF70EFCBBED}"/>
              </a:ext>
            </a:extLst>
          </p:cNvPr>
          <p:cNvSpPr>
            <a:spLocks/>
          </p:cNvSpPr>
          <p:nvPr/>
        </p:nvSpPr>
        <p:spPr>
          <a:xfrm>
            <a:off x="-1196178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75F7EF49-CB46-EB41-E8A2-A0E683443731}"/>
              </a:ext>
            </a:extLst>
          </p:cNvPr>
          <p:cNvSpPr>
            <a:spLocks/>
          </p:cNvSpPr>
          <p:nvPr/>
        </p:nvSpPr>
        <p:spPr>
          <a:xfrm>
            <a:off x="-1146431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72C6823D-1305-5209-28F9-C731AFFF387C}"/>
              </a:ext>
            </a:extLst>
          </p:cNvPr>
          <p:cNvSpPr>
            <a:spLocks/>
          </p:cNvSpPr>
          <p:nvPr/>
        </p:nvSpPr>
        <p:spPr>
          <a:xfrm>
            <a:off x="-1096685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69AB91AB-B540-824D-8D25-5881DEECD33F}"/>
              </a:ext>
            </a:extLst>
          </p:cNvPr>
          <p:cNvSpPr>
            <a:spLocks/>
          </p:cNvSpPr>
          <p:nvPr/>
        </p:nvSpPr>
        <p:spPr>
          <a:xfrm>
            <a:off x="-1046938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4FBD1C44-A2E1-2448-F5D7-CAED55839832}"/>
              </a:ext>
            </a:extLst>
          </p:cNvPr>
          <p:cNvSpPr>
            <a:spLocks/>
          </p:cNvSpPr>
          <p:nvPr/>
        </p:nvSpPr>
        <p:spPr>
          <a:xfrm>
            <a:off x="-997191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84DB3F98-F0F6-CCF5-A45A-397DD67BA7B6}"/>
              </a:ext>
            </a:extLst>
          </p:cNvPr>
          <p:cNvSpPr>
            <a:spLocks/>
          </p:cNvSpPr>
          <p:nvPr/>
        </p:nvSpPr>
        <p:spPr>
          <a:xfrm>
            <a:off x="-1395165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A9F46548-CD41-9CF3-4141-F7330F6151CA}"/>
              </a:ext>
            </a:extLst>
          </p:cNvPr>
          <p:cNvSpPr txBox="1"/>
          <p:nvPr/>
        </p:nvSpPr>
        <p:spPr>
          <a:xfrm>
            <a:off x="-18779771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D28C3812-B7F4-6692-B347-E1068750A587}"/>
              </a:ext>
            </a:extLst>
          </p:cNvPr>
          <p:cNvSpPr>
            <a:spLocks/>
          </p:cNvSpPr>
          <p:nvPr/>
        </p:nvSpPr>
        <p:spPr>
          <a:xfrm>
            <a:off x="217165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00971F42-6C64-75B6-B335-1EEE4FBB9F18}"/>
              </a:ext>
            </a:extLst>
          </p:cNvPr>
          <p:cNvSpPr>
            <a:spLocks/>
          </p:cNvSpPr>
          <p:nvPr/>
        </p:nvSpPr>
        <p:spPr>
          <a:xfrm>
            <a:off x="266911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79BA0519-1DCA-E955-EC4F-32B5B75FE2F8}"/>
              </a:ext>
            </a:extLst>
          </p:cNvPr>
          <p:cNvSpPr>
            <a:spLocks/>
          </p:cNvSpPr>
          <p:nvPr/>
        </p:nvSpPr>
        <p:spPr>
          <a:xfrm>
            <a:off x="316658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2841CE93-276A-1595-4AFE-8342B858FE6D}"/>
              </a:ext>
            </a:extLst>
          </p:cNvPr>
          <p:cNvSpPr>
            <a:spLocks/>
          </p:cNvSpPr>
          <p:nvPr/>
        </p:nvSpPr>
        <p:spPr>
          <a:xfrm>
            <a:off x="366405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B71D0EB3-0375-D898-10AC-8DD9A960070A}"/>
              </a:ext>
            </a:extLst>
          </p:cNvPr>
          <p:cNvSpPr>
            <a:spLocks/>
          </p:cNvSpPr>
          <p:nvPr/>
        </p:nvSpPr>
        <p:spPr>
          <a:xfrm>
            <a:off x="416152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BFD289D8-BE7A-EBCE-68F3-CCD6377051A3}"/>
              </a:ext>
            </a:extLst>
          </p:cNvPr>
          <p:cNvSpPr>
            <a:spLocks/>
          </p:cNvSpPr>
          <p:nvPr/>
        </p:nvSpPr>
        <p:spPr>
          <a:xfrm>
            <a:off x="465899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57F38209-7774-EF32-4FD3-39D75775B609}"/>
              </a:ext>
            </a:extLst>
          </p:cNvPr>
          <p:cNvSpPr>
            <a:spLocks/>
          </p:cNvSpPr>
          <p:nvPr/>
        </p:nvSpPr>
        <p:spPr>
          <a:xfrm>
            <a:off x="515645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B1A6E821-C0E8-9FC1-ACDF-64AA64B1F2EF}"/>
              </a:ext>
            </a:extLst>
          </p:cNvPr>
          <p:cNvSpPr>
            <a:spLocks/>
          </p:cNvSpPr>
          <p:nvPr/>
        </p:nvSpPr>
        <p:spPr>
          <a:xfrm>
            <a:off x="615139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ACC0F1A0-E7D9-6632-0FF5-B942FA79AB96}"/>
              </a:ext>
            </a:extLst>
          </p:cNvPr>
          <p:cNvSpPr>
            <a:spLocks/>
          </p:cNvSpPr>
          <p:nvPr/>
        </p:nvSpPr>
        <p:spPr>
          <a:xfrm>
            <a:off x="664886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27AE4E9D-38D8-3CC5-D3A8-D6D515B4C75A}"/>
              </a:ext>
            </a:extLst>
          </p:cNvPr>
          <p:cNvSpPr>
            <a:spLocks/>
          </p:cNvSpPr>
          <p:nvPr/>
        </p:nvSpPr>
        <p:spPr>
          <a:xfrm>
            <a:off x="714633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434FDDD5-A506-F1A2-FDD8-DC6E369EB3A5}"/>
              </a:ext>
            </a:extLst>
          </p:cNvPr>
          <p:cNvSpPr>
            <a:spLocks/>
          </p:cNvSpPr>
          <p:nvPr/>
        </p:nvSpPr>
        <p:spPr>
          <a:xfrm>
            <a:off x="764379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EAF3FA00-EC39-1881-C357-05AEB43FE3B1}"/>
              </a:ext>
            </a:extLst>
          </p:cNvPr>
          <p:cNvSpPr>
            <a:spLocks/>
          </p:cNvSpPr>
          <p:nvPr/>
        </p:nvSpPr>
        <p:spPr>
          <a:xfrm>
            <a:off x="814126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EF620AC3-6D66-63F8-45EE-B2905C5B1A8A}"/>
              </a:ext>
            </a:extLst>
          </p:cNvPr>
          <p:cNvSpPr>
            <a:spLocks/>
          </p:cNvSpPr>
          <p:nvPr/>
        </p:nvSpPr>
        <p:spPr>
          <a:xfrm>
            <a:off x="863873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790E93AC-3385-B6BA-B10A-40F2857005F3}"/>
              </a:ext>
            </a:extLst>
          </p:cNvPr>
          <p:cNvSpPr>
            <a:spLocks/>
          </p:cNvSpPr>
          <p:nvPr/>
        </p:nvSpPr>
        <p:spPr>
          <a:xfrm>
            <a:off x="913620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0EB5C861-3E74-7B2D-6D15-47D2330B4342}"/>
              </a:ext>
            </a:extLst>
          </p:cNvPr>
          <p:cNvSpPr>
            <a:spLocks/>
          </p:cNvSpPr>
          <p:nvPr/>
        </p:nvSpPr>
        <p:spPr>
          <a:xfrm>
            <a:off x="963367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57FEC75-EA6E-A662-016C-3F15BC6E5829}"/>
              </a:ext>
            </a:extLst>
          </p:cNvPr>
          <p:cNvSpPr>
            <a:spLocks/>
          </p:cNvSpPr>
          <p:nvPr/>
        </p:nvSpPr>
        <p:spPr>
          <a:xfrm>
            <a:off x="565392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AA4D650D-DC3F-E89B-938B-75F0E5A8B78E}"/>
              </a:ext>
            </a:extLst>
          </p:cNvPr>
          <p:cNvSpPr txBox="1"/>
          <p:nvPr/>
        </p:nvSpPr>
        <p:spPr>
          <a:xfrm>
            <a:off x="825814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C1236087-0D39-6321-D8A4-A9430C697ADD}"/>
              </a:ext>
            </a:extLst>
          </p:cNvPr>
          <p:cNvSpPr>
            <a:spLocks/>
          </p:cNvSpPr>
          <p:nvPr/>
        </p:nvSpPr>
        <p:spPr>
          <a:xfrm>
            <a:off x="-763114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1C844BEB-0777-838E-3846-806AC7B90DAA}"/>
              </a:ext>
            </a:extLst>
          </p:cNvPr>
          <p:cNvSpPr>
            <a:spLocks/>
          </p:cNvSpPr>
          <p:nvPr/>
        </p:nvSpPr>
        <p:spPr>
          <a:xfrm>
            <a:off x="-713367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8BF87C5D-9EBD-A33A-7935-1F90D783CEC9}"/>
              </a:ext>
            </a:extLst>
          </p:cNvPr>
          <p:cNvSpPr>
            <a:spLocks/>
          </p:cNvSpPr>
          <p:nvPr/>
        </p:nvSpPr>
        <p:spPr>
          <a:xfrm>
            <a:off x="-663620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7B408314-24E8-B80C-5633-C1D43B6B3F23}"/>
              </a:ext>
            </a:extLst>
          </p:cNvPr>
          <p:cNvSpPr>
            <a:spLocks/>
          </p:cNvSpPr>
          <p:nvPr/>
        </p:nvSpPr>
        <p:spPr>
          <a:xfrm>
            <a:off x="-613873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905782E5-48A7-2E44-2234-24D6A0BBC1C1}"/>
              </a:ext>
            </a:extLst>
          </p:cNvPr>
          <p:cNvSpPr>
            <a:spLocks/>
          </p:cNvSpPr>
          <p:nvPr/>
        </p:nvSpPr>
        <p:spPr>
          <a:xfrm>
            <a:off x="-564127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4E8A9E31-0F57-4A8D-9F77-C70EFB580D37}"/>
              </a:ext>
            </a:extLst>
          </p:cNvPr>
          <p:cNvSpPr>
            <a:spLocks/>
          </p:cNvSpPr>
          <p:nvPr/>
        </p:nvSpPr>
        <p:spPr>
          <a:xfrm>
            <a:off x="-514380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8C039C96-A72D-53B0-F57F-AE959A33A270}"/>
              </a:ext>
            </a:extLst>
          </p:cNvPr>
          <p:cNvSpPr>
            <a:spLocks/>
          </p:cNvSpPr>
          <p:nvPr/>
        </p:nvSpPr>
        <p:spPr>
          <a:xfrm>
            <a:off x="-464633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0E1E4272-0D45-BFB4-422D-0674D4BA59EC}"/>
              </a:ext>
            </a:extLst>
          </p:cNvPr>
          <p:cNvSpPr>
            <a:spLocks/>
          </p:cNvSpPr>
          <p:nvPr/>
        </p:nvSpPr>
        <p:spPr>
          <a:xfrm>
            <a:off x="-365139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B0389C70-CB60-C521-4C67-E905B0EF9E0F}"/>
              </a:ext>
            </a:extLst>
          </p:cNvPr>
          <p:cNvSpPr>
            <a:spLocks/>
          </p:cNvSpPr>
          <p:nvPr/>
        </p:nvSpPr>
        <p:spPr>
          <a:xfrm>
            <a:off x="-315393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94BECB9D-5F1B-5593-6A91-F59FF729752B}"/>
              </a:ext>
            </a:extLst>
          </p:cNvPr>
          <p:cNvSpPr>
            <a:spLocks/>
          </p:cNvSpPr>
          <p:nvPr/>
        </p:nvSpPr>
        <p:spPr>
          <a:xfrm>
            <a:off x="-265646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15911DE1-A741-4C74-E51B-04C71C846C29}"/>
              </a:ext>
            </a:extLst>
          </p:cNvPr>
          <p:cNvSpPr>
            <a:spLocks/>
          </p:cNvSpPr>
          <p:nvPr/>
        </p:nvSpPr>
        <p:spPr>
          <a:xfrm>
            <a:off x="-215899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56ED1366-7D2D-0A33-0656-DA62599C0D56}"/>
              </a:ext>
            </a:extLst>
          </p:cNvPr>
          <p:cNvSpPr>
            <a:spLocks/>
          </p:cNvSpPr>
          <p:nvPr/>
        </p:nvSpPr>
        <p:spPr>
          <a:xfrm>
            <a:off x="-166152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05E717B3-7746-3F87-0E11-527FA6CAC60E}"/>
              </a:ext>
            </a:extLst>
          </p:cNvPr>
          <p:cNvSpPr>
            <a:spLocks/>
          </p:cNvSpPr>
          <p:nvPr/>
        </p:nvSpPr>
        <p:spPr>
          <a:xfrm>
            <a:off x="-116405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84C9D281-7F55-C35B-B867-D92CCB5BA806}"/>
              </a:ext>
            </a:extLst>
          </p:cNvPr>
          <p:cNvSpPr>
            <a:spLocks/>
          </p:cNvSpPr>
          <p:nvPr/>
        </p:nvSpPr>
        <p:spPr>
          <a:xfrm>
            <a:off x="-66659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0987EDF7-7C03-70BE-74D1-CAB693C25763}"/>
              </a:ext>
            </a:extLst>
          </p:cNvPr>
          <p:cNvSpPr>
            <a:spLocks/>
          </p:cNvSpPr>
          <p:nvPr/>
        </p:nvSpPr>
        <p:spPr>
          <a:xfrm>
            <a:off x="-16912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FB574F6-8681-FB67-EE32-3BE8A240603B}"/>
              </a:ext>
            </a:extLst>
          </p:cNvPr>
          <p:cNvSpPr>
            <a:spLocks/>
          </p:cNvSpPr>
          <p:nvPr/>
        </p:nvSpPr>
        <p:spPr>
          <a:xfrm>
            <a:off x="-414886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BAD72F70-C822-E89C-B58B-65B52163863E}"/>
              </a:ext>
            </a:extLst>
          </p:cNvPr>
          <p:cNvSpPr txBox="1"/>
          <p:nvPr/>
        </p:nvSpPr>
        <p:spPr>
          <a:xfrm>
            <a:off x="-8976978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</p:spTree>
    <p:extLst>
      <p:ext uri="{BB962C8B-B14F-4D97-AF65-F5344CB8AC3E}">
        <p14:creationId xmlns:p14="http://schemas.microsoft.com/office/powerpoint/2010/main" val="2083967882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54440-D797-D380-1429-1BEB48B16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36B7A23F-D74E-EFD7-DC9F-07B480A8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6D44E18-8D28-6B89-A873-9B0098CD902F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C52DF0C9-FAE0-2FD1-3043-C2315AB0B265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BB46B08B-4AAD-5219-6DC6-9B3C3D808F36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81D7AE68-0AC1-3D2D-D109-FE9ED505743E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CB91AD60-6549-DF84-04F4-88CB7DE45851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789CEA50-9CCE-F278-EAB1-71EDB05DB19B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84FCE239-99BD-5BE3-7D9F-31FDAF1235FC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7862AC0-8288-2A4D-EED9-03ADBD45FB8C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D96EB46-C1D7-1ACC-6C0C-47ED23CEA673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E41D0143-7CE8-E416-C41D-14DE9CA6A724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B1759996-260F-55F3-A746-BDAFFE603EFF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38D7307-8A7E-3B97-1633-2F525C9DF934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4AC4B1C9-CCFA-166B-8FF1-F7F69C2B4332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ADEDC9AE-B1BA-D08A-0C07-1B28E5CC7595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232CC143-F311-B2D7-09CF-4172245CCC63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CA64A153-D34C-4DC1-0D02-70BDEB6E327B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313C9CB7-51A6-A0AD-9617-AEA1EB04DF4E}"/>
              </a:ext>
            </a:extLst>
          </p:cNvPr>
          <p:cNvSpPr>
            <a:spLocks/>
          </p:cNvSpPr>
          <p:nvPr/>
        </p:nvSpPr>
        <p:spPr>
          <a:xfrm>
            <a:off x="-1743393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4E7ECE2C-5BEB-1500-F221-4587D2B11C5B}"/>
              </a:ext>
            </a:extLst>
          </p:cNvPr>
          <p:cNvSpPr>
            <a:spLocks/>
          </p:cNvSpPr>
          <p:nvPr/>
        </p:nvSpPr>
        <p:spPr>
          <a:xfrm>
            <a:off x="-1693646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FE3D2EF6-32CD-7B75-6F52-7B0A7E1674EC}"/>
              </a:ext>
            </a:extLst>
          </p:cNvPr>
          <p:cNvSpPr>
            <a:spLocks/>
          </p:cNvSpPr>
          <p:nvPr/>
        </p:nvSpPr>
        <p:spPr>
          <a:xfrm>
            <a:off x="-1643899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E3011F4A-1FC1-69A6-1035-6BD5AA068E7B}"/>
              </a:ext>
            </a:extLst>
          </p:cNvPr>
          <p:cNvSpPr>
            <a:spLocks/>
          </p:cNvSpPr>
          <p:nvPr/>
        </p:nvSpPr>
        <p:spPr>
          <a:xfrm>
            <a:off x="-1594153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7" name="Rettangolo 76">
            <a:extLst>
              <a:ext uri="{FF2B5EF4-FFF2-40B4-BE49-F238E27FC236}">
                <a16:creationId xmlns:a16="http://schemas.microsoft.com/office/drawing/2014/main" id="{86D7047C-909C-97A2-7960-6C2DE66594D4}"/>
              </a:ext>
            </a:extLst>
          </p:cNvPr>
          <p:cNvSpPr>
            <a:spLocks/>
          </p:cNvSpPr>
          <p:nvPr/>
        </p:nvSpPr>
        <p:spPr>
          <a:xfrm>
            <a:off x="-1544406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DAE7FFC3-3462-0F3C-7D7A-85A624D7D0CC}"/>
              </a:ext>
            </a:extLst>
          </p:cNvPr>
          <p:cNvSpPr>
            <a:spLocks/>
          </p:cNvSpPr>
          <p:nvPr/>
        </p:nvSpPr>
        <p:spPr>
          <a:xfrm>
            <a:off x="-1494659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7D27BA1A-71A7-4212-B3DE-91E8F2D781D4}"/>
              </a:ext>
            </a:extLst>
          </p:cNvPr>
          <p:cNvSpPr>
            <a:spLocks/>
          </p:cNvSpPr>
          <p:nvPr/>
        </p:nvSpPr>
        <p:spPr>
          <a:xfrm>
            <a:off x="-1444912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13F36086-D002-163B-873A-AAF1554BE384}"/>
              </a:ext>
            </a:extLst>
          </p:cNvPr>
          <p:cNvSpPr>
            <a:spLocks/>
          </p:cNvSpPr>
          <p:nvPr/>
        </p:nvSpPr>
        <p:spPr>
          <a:xfrm>
            <a:off x="-1345419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BBC17DE5-F3D3-F7DB-E5B7-C18C27FDDF3B}"/>
              </a:ext>
            </a:extLst>
          </p:cNvPr>
          <p:cNvSpPr>
            <a:spLocks/>
          </p:cNvSpPr>
          <p:nvPr/>
        </p:nvSpPr>
        <p:spPr>
          <a:xfrm>
            <a:off x="-1295672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E58CB158-6A42-5E80-6CF0-F0ABC2903581}"/>
              </a:ext>
            </a:extLst>
          </p:cNvPr>
          <p:cNvSpPr>
            <a:spLocks/>
          </p:cNvSpPr>
          <p:nvPr/>
        </p:nvSpPr>
        <p:spPr>
          <a:xfrm>
            <a:off x="-1245925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F005E0F2-6614-7033-AAB7-F938285ADA52}"/>
              </a:ext>
            </a:extLst>
          </p:cNvPr>
          <p:cNvSpPr>
            <a:spLocks/>
          </p:cNvSpPr>
          <p:nvPr/>
        </p:nvSpPr>
        <p:spPr>
          <a:xfrm>
            <a:off x="-1196178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CA1697C8-FFE4-E629-A25F-D99167479A26}"/>
              </a:ext>
            </a:extLst>
          </p:cNvPr>
          <p:cNvSpPr>
            <a:spLocks/>
          </p:cNvSpPr>
          <p:nvPr/>
        </p:nvSpPr>
        <p:spPr>
          <a:xfrm>
            <a:off x="-1146431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34023002-9D22-9888-3FA5-89C1A0DD33E2}"/>
              </a:ext>
            </a:extLst>
          </p:cNvPr>
          <p:cNvSpPr>
            <a:spLocks/>
          </p:cNvSpPr>
          <p:nvPr/>
        </p:nvSpPr>
        <p:spPr>
          <a:xfrm>
            <a:off x="-1096685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08EAE126-3EE8-CA9D-884E-058BAA523425}"/>
              </a:ext>
            </a:extLst>
          </p:cNvPr>
          <p:cNvSpPr>
            <a:spLocks/>
          </p:cNvSpPr>
          <p:nvPr/>
        </p:nvSpPr>
        <p:spPr>
          <a:xfrm>
            <a:off x="-1046938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D2945363-3304-6586-AB0E-E60054D75DF4}"/>
              </a:ext>
            </a:extLst>
          </p:cNvPr>
          <p:cNvSpPr>
            <a:spLocks/>
          </p:cNvSpPr>
          <p:nvPr/>
        </p:nvSpPr>
        <p:spPr>
          <a:xfrm>
            <a:off x="-997191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E9412828-38FB-3F30-B327-B4D5B38FAF4E}"/>
              </a:ext>
            </a:extLst>
          </p:cNvPr>
          <p:cNvSpPr>
            <a:spLocks/>
          </p:cNvSpPr>
          <p:nvPr/>
        </p:nvSpPr>
        <p:spPr>
          <a:xfrm>
            <a:off x="-1395165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C6E2F6B1-8A38-21A8-C032-74E7131DD3AD}"/>
              </a:ext>
            </a:extLst>
          </p:cNvPr>
          <p:cNvSpPr txBox="1"/>
          <p:nvPr/>
        </p:nvSpPr>
        <p:spPr>
          <a:xfrm>
            <a:off x="-18779771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82C713AE-FA75-51FF-2D5F-8CE6BA6DF4C9}"/>
              </a:ext>
            </a:extLst>
          </p:cNvPr>
          <p:cNvSpPr>
            <a:spLocks/>
          </p:cNvSpPr>
          <p:nvPr/>
        </p:nvSpPr>
        <p:spPr>
          <a:xfrm>
            <a:off x="217165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197875E2-03CD-D120-F441-D4405EDF1F5A}"/>
              </a:ext>
            </a:extLst>
          </p:cNvPr>
          <p:cNvSpPr>
            <a:spLocks/>
          </p:cNvSpPr>
          <p:nvPr/>
        </p:nvSpPr>
        <p:spPr>
          <a:xfrm>
            <a:off x="266911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681B551E-8F20-E650-82C3-6361A346C21B}"/>
              </a:ext>
            </a:extLst>
          </p:cNvPr>
          <p:cNvSpPr>
            <a:spLocks/>
          </p:cNvSpPr>
          <p:nvPr/>
        </p:nvSpPr>
        <p:spPr>
          <a:xfrm>
            <a:off x="316658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5395255A-A75B-2FB8-B36E-A8978BAFD63F}"/>
              </a:ext>
            </a:extLst>
          </p:cNvPr>
          <p:cNvSpPr>
            <a:spLocks/>
          </p:cNvSpPr>
          <p:nvPr/>
        </p:nvSpPr>
        <p:spPr>
          <a:xfrm>
            <a:off x="366405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CF4BA1B3-B080-1E9F-D69C-4444DB1C0A4C}"/>
              </a:ext>
            </a:extLst>
          </p:cNvPr>
          <p:cNvSpPr>
            <a:spLocks/>
          </p:cNvSpPr>
          <p:nvPr/>
        </p:nvSpPr>
        <p:spPr>
          <a:xfrm>
            <a:off x="416152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CB8CB653-FF9B-95E5-D8D3-2B291A72DAD0}"/>
              </a:ext>
            </a:extLst>
          </p:cNvPr>
          <p:cNvSpPr>
            <a:spLocks/>
          </p:cNvSpPr>
          <p:nvPr/>
        </p:nvSpPr>
        <p:spPr>
          <a:xfrm>
            <a:off x="465899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14AC964D-6B4D-7E97-A606-A118531D716F}"/>
              </a:ext>
            </a:extLst>
          </p:cNvPr>
          <p:cNvSpPr>
            <a:spLocks/>
          </p:cNvSpPr>
          <p:nvPr/>
        </p:nvSpPr>
        <p:spPr>
          <a:xfrm>
            <a:off x="515645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8DC96F7C-B9D4-E0CC-E5F1-2CA8ADDC5E56}"/>
              </a:ext>
            </a:extLst>
          </p:cNvPr>
          <p:cNvSpPr>
            <a:spLocks/>
          </p:cNvSpPr>
          <p:nvPr/>
        </p:nvSpPr>
        <p:spPr>
          <a:xfrm>
            <a:off x="615139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18FAEDA6-9995-72E2-4F8A-456CDD602A27}"/>
              </a:ext>
            </a:extLst>
          </p:cNvPr>
          <p:cNvSpPr>
            <a:spLocks/>
          </p:cNvSpPr>
          <p:nvPr/>
        </p:nvSpPr>
        <p:spPr>
          <a:xfrm>
            <a:off x="664886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0232F4F4-76C6-8C92-7AE5-0163FD66E0CA}"/>
              </a:ext>
            </a:extLst>
          </p:cNvPr>
          <p:cNvSpPr>
            <a:spLocks/>
          </p:cNvSpPr>
          <p:nvPr/>
        </p:nvSpPr>
        <p:spPr>
          <a:xfrm>
            <a:off x="714633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B292DF16-B3B4-63CD-5BF0-F1B200BE5A21}"/>
              </a:ext>
            </a:extLst>
          </p:cNvPr>
          <p:cNvSpPr>
            <a:spLocks/>
          </p:cNvSpPr>
          <p:nvPr/>
        </p:nvSpPr>
        <p:spPr>
          <a:xfrm>
            <a:off x="764379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922139A5-A730-D386-C3DE-7758963D2359}"/>
              </a:ext>
            </a:extLst>
          </p:cNvPr>
          <p:cNvSpPr>
            <a:spLocks/>
          </p:cNvSpPr>
          <p:nvPr/>
        </p:nvSpPr>
        <p:spPr>
          <a:xfrm>
            <a:off x="814126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352AE950-B20F-242E-2835-9BAB2A70A81F}"/>
              </a:ext>
            </a:extLst>
          </p:cNvPr>
          <p:cNvSpPr>
            <a:spLocks/>
          </p:cNvSpPr>
          <p:nvPr/>
        </p:nvSpPr>
        <p:spPr>
          <a:xfrm>
            <a:off x="863873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0D15A6C0-7922-CAB6-579B-4F97D66867A5}"/>
              </a:ext>
            </a:extLst>
          </p:cNvPr>
          <p:cNvSpPr>
            <a:spLocks/>
          </p:cNvSpPr>
          <p:nvPr/>
        </p:nvSpPr>
        <p:spPr>
          <a:xfrm>
            <a:off x="913620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4CE5E671-7F12-CF00-7186-A8020D037678}"/>
              </a:ext>
            </a:extLst>
          </p:cNvPr>
          <p:cNvSpPr>
            <a:spLocks/>
          </p:cNvSpPr>
          <p:nvPr/>
        </p:nvSpPr>
        <p:spPr>
          <a:xfrm>
            <a:off x="963367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6F270238-1EED-7CEF-8154-70840C74F0A1}"/>
              </a:ext>
            </a:extLst>
          </p:cNvPr>
          <p:cNvSpPr>
            <a:spLocks/>
          </p:cNvSpPr>
          <p:nvPr/>
        </p:nvSpPr>
        <p:spPr>
          <a:xfrm>
            <a:off x="565392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18D8808E-5B04-FA80-40A7-D20FEA95A18C}"/>
              </a:ext>
            </a:extLst>
          </p:cNvPr>
          <p:cNvSpPr txBox="1"/>
          <p:nvPr/>
        </p:nvSpPr>
        <p:spPr>
          <a:xfrm>
            <a:off x="825814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BBCBE815-C9D5-A8EE-CAC3-D8BCC58B57C3}"/>
              </a:ext>
            </a:extLst>
          </p:cNvPr>
          <p:cNvSpPr>
            <a:spLocks/>
          </p:cNvSpPr>
          <p:nvPr/>
        </p:nvSpPr>
        <p:spPr>
          <a:xfrm>
            <a:off x="-763114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3EFF7C7F-5FD2-EE58-B687-6C700DBEC65D}"/>
              </a:ext>
            </a:extLst>
          </p:cNvPr>
          <p:cNvSpPr>
            <a:spLocks/>
          </p:cNvSpPr>
          <p:nvPr/>
        </p:nvSpPr>
        <p:spPr>
          <a:xfrm>
            <a:off x="-713367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29AF3CB4-4684-6C64-C9C5-798E3B638B87}"/>
              </a:ext>
            </a:extLst>
          </p:cNvPr>
          <p:cNvSpPr>
            <a:spLocks/>
          </p:cNvSpPr>
          <p:nvPr/>
        </p:nvSpPr>
        <p:spPr>
          <a:xfrm>
            <a:off x="-663620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5A66A531-E225-A5F3-13A8-47131D3DC437}"/>
              </a:ext>
            </a:extLst>
          </p:cNvPr>
          <p:cNvSpPr>
            <a:spLocks/>
          </p:cNvSpPr>
          <p:nvPr/>
        </p:nvSpPr>
        <p:spPr>
          <a:xfrm>
            <a:off x="-613873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CA471DEE-B7ED-858C-2F5E-9B7D25277D0F}"/>
              </a:ext>
            </a:extLst>
          </p:cNvPr>
          <p:cNvSpPr>
            <a:spLocks/>
          </p:cNvSpPr>
          <p:nvPr/>
        </p:nvSpPr>
        <p:spPr>
          <a:xfrm>
            <a:off x="-564127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E9942A54-211B-39E8-EC2E-FA2C103AC0D9}"/>
              </a:ext>
            </a:extLst>
          </p:cNvPr>
          <p:cNvSpPr>
            <a:spLocks/>
          </p:cNvSpPr>
          <p:nvPr/>
        </p:nvSpPr>
        <p:spPr>
          <a:xfrm>
            <a:off x="-514380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48C3EA15-1506-C62A-DDB5-BB8F9C5A5AED}"/>
              </a:ext>
            </a:extLst>
          </p:cNvPr>
          <p:cNvSpPr>
            <a:spLocks/>
          </p:cNvSpPr>
          <p:nvPr/>
        </p:nvSpPr>
        <p:spPr>
          <a:xfrm>
            <a:off x="-464633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835E279B-99F5-6B04-D2EF-444552093091}"/>
              </a:ext>
            </a:extLst>
          </p:cNvPr>
          <p:cNvSpPr>
            <a:spLocks/>
          </p:cNvSpPr>
          <p:nvPr/>
        </p:nvSpPr>
        <p:spPr>
          <a:xfrm>
            <a:off x="-365139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6EDCE94B-D095-AEC2-2354-D9EF8D1ADC29}"/>
              </a:ext>
            </a:extLst>
          </p:cNvPr>
          <p:cNvSpPr>
            <a:spLocks/>
          </p:cNvSpPr>
          <p:nvPr/>
        </p:nvSpPr>
        <p:spPr>
          <a:xfrm>
            <a:off x="-315393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FC4F3B23-6E56-C986-6B9A-5D22874E3F57}"/>
              </a:ext>
            </a:extLst>
          </p:cNvPr>
          <p:cNvSpPr>
            <a:spLocks/>
          </p:cNvSpPr>
          <p:nvPr/>
        </p:nvSpPr>
        <p:spPr>
          <a:xfrm>
            <a:off x="-265646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B18CFAD5-A300-E949-45A2-0A1ACD9504A0}"/>
              </a:ext>
            </a:extLst>
          </p:cNvPr>
          <p:cNvSpPr>
            <a:spLocks/>
          </p:cNvSpPr>
          <p:nvPr/>
        </p:nvSpPr>
        <p:spPr>
          <a:xfrm>
            <a:off x="-215899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0D7B92C7-9EDE-C86B-51B0-A8E8F06356DF}"/>
              </a:ext>
            </a:extLst>
          </p:cNvPr>
          <p:cNvSpPr>
            <a:spLocks/>
          </p:cNvSpPr>
          <p:nvPr/>
        </p:nvSpPr>
        <p:spPr>
          <a:xfrm>
            <a:off x="-166152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3592BC74-6BD5-0C58-6E3F-E77BED07152C}"/>
              </a:ext>
            </a:extLst>
          </p:cNvPr>
          <p:cNvSpPr>
            <a:spLocks/>
          </p:cNvSpPr>
          <p:nvPr/>
        </p:nvSpPr>
        <p:spPr>
          <a:xfrm>
            <a:off x="-116405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A1F67B29-8991-44BE-4A87-41716C5EA8BB}"/>
              </a:ext>
            </a:extLst>
          </p:cNvPr>
          <p:cNvSpPr>
            <a:spLocks/>
          </p:cNvSpPr>
          <p:nvPr/>
        </p:nvSpPr>
        <p:spPr>
          <a:xfrm>
            <a:off x="-66659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97281A3E-7233-A2C1-ADE7-DCD9C8C7BE09}"/>
              </a:ext>
            </a:extLst>
          </p:cNvPr>
          <p:cNvSpPr>
            <a:spLocks/>
          </p:cNvSpPr>
          <p:nvPr/>
        </p:nvSpPr>
        <p:spPr>
          <a:xfrm>
            <a:off x="-16912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1E674B2F-364B-C57C-A3B6-F85746C08502}"/>
              </a:ext>
            </a:extLst>
          </p:cNvPr>
          <p:cNvSpPr>
            <a:spLocks/>
          </p:cNvSpPr>
          <p:nvPr/>
        </p:nvSpPr>
        <p:spPr>
          <a:xfrm>
            <a:off x="-414886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8E88D54E-843D-CFE9-44D9-3B728CEE07B6}"/>
              </a:ext>
            </a:extLst>
          </p:cNvPr>
          <p:cNvSpPr txBox="1"/>
          <p:nvPr/>
        </p:nvSpPr>
        <p:spPr>
          <a:xfrm>
            <a:off x="-8976978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0754E18-8A7F-5BF5-29AD-FD3AC389FB22}"/>
              </a:ext>
            </a:extLst>
          </p:cNvPr>
          <p:cNvSpPr>
            <a:spLocks/>
          </p:cNvSpPr>
          <p:nvPr/>
        </p:nvSpPr>
        <p:spPr>
          <a:xfrm>
            <a:off x="2666400" y="4182329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05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63D5-50DD-31B6-FE93-7E3944459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6DEFC74-3796-6C38-5E43-758C47860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793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Similitude level is measured with defined objective function </a:t>
                </a:r>
              </a:p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=1,…,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𝑊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𝑗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=1,…,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𝐻</m:t>
                                </m:r>
                              </m:e>
                            </m:mr>
                          </m:m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  <m:t>𝑡𝑟𝑢𝑒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  <m:t>𝑡𝑟𝑢𝑒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  <m:t>𝑡𝑟𝑢𝑒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6DEFC74-3796-6C38-5E43-758C47860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79308"/>
              </a:xfrm>
              <a:blipFill>
                <a:blip r:embed="rId3"/>
                <a:stretch>
                  <a:fillRect l="-724" b="-90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1">
            <a:extLst>
              <a:ext uri="{FF2B5EF4-FFF2-40B4-BE49-F238E27FC236}">
                <a16:creationId xmlns:a16="http://schemas.microsoft.com/office/drawing/2014/main" id="{A24B3A77-58C6-53D1-2515-5CC684E7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Problem Introduction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D79838D-11D8-FF67-3A5F-CA9AFB53D2F1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09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453FA-8239-EBB4-70A0-031833A84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5FBACB-1E34-C9AC-20EC-076617470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2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After that, mutation will occur to each new obtained individual.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8445609-69FB-3F7F-7B25-68D672BDA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BB539A0-444A-32D3-4C79-785F81E6A776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FB9A284D-DEF8-1987-91DF-F6ECAABD4C42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9B686B8-1533-7965-3736-6243A37D5643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02C74338-85F8-DA7C-1CD6-17516A472017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FBE3223F-6792-1440-354B-9DC01CD7865E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A01C829-1DCA-1A68-E8AC-91FE43650B90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578DC1A1-8439-308A-67AB-7D87DBCA62DA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CBEB90-77AD-F4FC-0296-8A315622033D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F636421E-AB45-AD38-A2B2-363121D2D177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3D4B1B51-B5D1-925C-FCD8-D74D7E68ECEF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5321BEE3-5632-89DA-6F24-E7C37D347F28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2345FBA3-86B1-0CF0-07B5-23235D436D2D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0C377A11-4DDB-D2BF-0E87-E121B057D220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D94F3C16-18AC-DC19-D846-9D069B7F9AB7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713E6D19-E0FE-F521-DD2F-6C6C9DC6766B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A68DF2BB-8D21-987D-B92E-E167E74D7D9C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6AA4B96-ACBB-78A3-8AA8-B26B02AB147C}"/>
              </a:ext>
            </a:extLst>
          </p:cNvPr>
          <p:cNvSpPr>
            <a:spLocks/>
          </p:cNvSpPr>
          <p:nvPr/>
        </p:nvSpPr>
        <p:spPr>
          <a:xfrm>
            <a:off x="2666400" y="4182329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01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D08C4-5F71-445D-6C6F-474EB89BC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5824AFC-CE7C-8D6A-E7DE-B50178F2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mutation defined?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718B61A-B5C7-B7E9-854B-A908E9B94BCE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8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7430-146A-CF6E-6C70-07619393F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F9E20F-4878-D3A7-5873-5C0ED74EE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mutation occurs after the crossover to those new individuals. 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idea is to introduce three different actions: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New random shape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appending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to offsprings DNA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Shape change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and color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change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of a gene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Random shape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removal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to offspring DNA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As introduced before, the change function has been changed: now we don’t change a shape by deletion and random reinsertion, but deletion and conditionate reinsertion.</a:t>
            </a: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6BD4756-7C4C-B2DD-7653-E3C00B105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Individuals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7B94D8C-D65C-5CB8-7A5E-6F18AFBD11B9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983AE28-1D47-9C88-5556-3F52A6EC5627}"/>
              </a:ext>
            </a:extLst>
          </p:cNvPr>
          <p:cNvSpPr txBox="1"/>
          <p:nvPr/>
        </p:nvSpPr>
        <p:spPr>
          <a:xfrm>
            <a:off x="7689954" y="3041372"/>
            <a:ext cx="333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len</a:t>
            </a:r>
            <a:r>
              <a:rPr lang="it-IT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&lt;500 and 25% </a:t>
            </a:r>
            <a:r>
              <a:rPr lang="it-IT" b="1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probability</a:t>
            </a:r>
            <a:endParaRPr lang="it-IT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4C8724-DE6B-5172-4A21-687C8E79F8F8}"/>
              </a:ext>
            </a:extLst>
          </p:cNvPr>
          <p:cNvSpPr txBox="1"/>
          <p:nvPr/>
        </p:nvSpPr>
        <p:spPr>
          <a:xfrm>
            <a:off x="7689954" y="3428999"/>
            <a:ext cx="239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elif</a:t>
            </a:r>
            <a:r>
              <a:rPr lang="it-IT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 75% </a:t>
            </a:r>
            <a:r>
              <a:rPr lang="it-IT" b="1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probability</a:t>
            </a:r>
            <a:endParaRPr lang="it-IT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A0ADABF-4675-AA74-AB53-C6CB6EA0E4BD}"/>
              </a:ext>
            </a:extLst>
          </p:cNvPr>
          <p:cNvSpPr txBox="1"/>
          <p:nvPr/>
        </p:nvSpPr>
        <p:spPr>
          <a:xfrm>
            <a:off x="7689954" y="381662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else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B935403-62C0-F233-B8E5-7344090FD40C}"/>
              </a:ext>
            </a:extLst>
          </p:cNvPr>
          <p:cNvCxnSpPr>
            <a:endCxn id="2" idx="1"/>
          </p:cNvCxnSpPr>
          <p:nvPr/>
        </p:nvCxnSpPr>
        <p:spPr>
          <a:xfrm>
            <a:off x="6550702" y="3226038"/>
            <a:ext cx="1139252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A9AF97D5-27DC-4594-029A-DF0B8C3CED6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38800" y="3613665"/>
            <a:ext cx="205115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6A50E54-D8E4-AC32-04FA-169081DB4F7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46230" y="4001294"/>
            <a:ext cx="194372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71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D2E47-18B8-4ED1-A7ED-379FA2EF3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F358F2F-5734-984A-284F-A9EB9537B13D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77719E25-B9ED-3C8D-F7CC-D29752B42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1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(modified*)</a:t>
            </a: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Original way: performances and results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A9D5FE-9794-23C3-AD38-2E8FB3FEB709}"/>
              </a:ext>
            </a:extLst>
          </p:cNvPr>
          <p:cNvSpPr txBox="1"/>
          <p:nvPr/>
        </p:nvSpPr>
        <p:spPr>
          <a:xfrm>
            <a:off x="838200" y="5334000"/>
            <a:ext cx="6346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*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Changed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mutation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,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reduced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shape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size,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numpy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fitness alternative</a:t>
            </a:r>
          </a:p>
          <a:p>
            <a:endParaRPr lang="it-IT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47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360E-044B-E0B3-BCA4-B1FD093B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A95F33EF-0FCA-DEC7-E310-8E6CAC6F2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029" y="0"/>
            <a:ext cx="4574972" cy="6862459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A24E223A-435F-82C9-D01E-05494990256E}"/>
              </a:ext>
            </a:extLst>
          </p:cNvPr>
          <p:cNvSpPr/>
          <p:nvPr/>
        </p:nvSpPr>
        <p:spPr>
          <a:xfrm>
            <a:off x="1508196" y="5169065"/>
            <a:ext cx="658229" cy="2158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C3A712E-D82E-8C80-C0A6-D1A033817C75}"/>
              </a:ext>
            </a:extLst>
          </p:cNvPr>
          <p:cNvSpPr/>
          <p:nvPr/>
        </p:nvSpPr>
        <p:spPr>
          <a:xfrm>
            <a:off x="1123679" y="4084366"/>
            <a:ext cx="2689564" cy="2008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DF55DA-B518-C645-1A87-01A3D070388C}"/>
              </a:ext>
            </a:extLst>
          </p:cNvPr>
          <p:cNvSpPr/>
          <p:nvPr/>
        </p:nvSpPr>
        <p:spPr>
          <a:xfrm>
            <a:off x="1123678" y="4420107"/>
            <a:ext cx="2485283" cy="2008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19056CB-DCB5-A65C-AA81-67857CB6699F}"/>
              </a:ext>
            </a:extLst>
          </p:cNvPr>
          <p:cNvSpPr/>
          <p:nvPr/>
        </p:nvSpPr>
        <p:spPr>
          <a:xfrm>
            <a:off x="1123679" y="3748625"/>
            <a:ext cx="2290730" cy="2008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CF8130-C2B8-37CC-789C-976AC7212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example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picture is a Notre Dame colored image I took this year in Paris.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The population initial parameters were </a:t>
            </a:r>
          </a:p>
          <a:p>
            <a:r>
              <a:rPr lang="en-US" sz="1500" dirty="0" err="1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Image_size</a:t>
            </a:r>
            <a:r>
              <a:rPr lang="en-US" sz="150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: 170 x 256</a:t>
            </a:r>
          </a:p>
          <a:p>
            <a:r>
              <a:rPr lang="en-US" sz="1500" dirty="0" err="1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Generation_population</a:t>
            </a:r>
            <a:r>
              <a:rPr lang="en-US" sz="150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: 10</a:t>
            </a:r>
          </a:p>
          <a:p>
            <a:r>
              <a:rPr lang="en-US" sz="1500" dirty="0" err="1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Crossover_population</a:t>
            </a:r>
            <a:r>
              <a:rPr lang="en-US" sz="150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: 5 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Over 30000 epochs.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F3AA369D-FA1B-EBF3-E4C1-B3A3D458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Example on </a:t>
            </a:r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Notre Dame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8BC0FA6-B554-C8F8-6F20-D4FC78B23BA2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88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96A43-7B05-1AA9-04F6-73A84B68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086DF893-5529-B6A8-D26A-6DA489D0A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349" y="2278951"/>
            <a:ext cx="2296456" cy="344468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CF47EA2E-26FC-5021-091E-0F3D0989457C}"/>
              </a:ext>
            </a:extLst>
          </p:cNvPr>
          <p:cNvSpPr/>
          <p:nvPr/>
        </p:nvSpPr>
        <p:spPr>
          <a:xfrm>
            <a:off x="1508196" y="5169065"/>
            <a:ext cx="658229" cy="2158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83240AB-28E8-B1E8-1F0F-8D3EFDB268B7}"/>
              </a:ext>
            </a:extLst>
          </p:cNvPr>
          <p:cNvSpPr/>
          <p:nvPr/>
        </p:nvSpPr>
        <p:spPr>
          <a:xfrm>
            <a:off x="1123679" y="4084366"/>
            <a:ext cx="2689564" cy="2008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DB55597-91B4-06DA-FAEC-5E68B60B639F}"/>
              </a:ext>
            </a:extLst>
          </p:cNvPr>
          <p:cNvSpPr/>
          <p:nvPr/>
        </p:nvSpPr>
        <p:spPr>
          <a:xfrm>
            <a:off x="1123678" y="4420107"/>
            <a:ext cx="2485283" cy="2008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FBB7D04-4C7D-9C5A-1AAD-D8DF938AA347}"/>
              </a:ext>
            </a:extLst>
          </p:cNvPr>
          <p:cNvSpPr/>
          <p:nvPr/>
        </p:nvSpPr>
        <p:spPr>
          <a:xfrm>
            <a:off x="1123679" y="3748625"/>
            <a:ext cx="2290730" cy="2008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556275-8C6E-68F7-6068-FB2340659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example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picture is a Notre Dame colored image I took this year in Paris.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The population initial parameters were </a:t>
            </a:r>
          </a:p>
          <a:p>
            <a:r>
              <a:rPr lang="en-US" sz="1500" dirty="0" err="1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Image_size</a:t>
            </a:r>
            <a:r>
              <a:rPr lang="en-US" sz="150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: 170 x 256</a:t>
            </a:r>
          </a:p>
          <a:p>
            <a:r>
              <a:rPr lang="en-US" sz="1500" dirty="0" err="1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Generation_population</a:t>
            </a:r>
            <a:r>
              <a:rPr lang="en-US" sz="150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: 10</a:t>
            </a:r>
          </a:p>
          <a:p>
            <a:r>
              <a:rPr lang="en-US" sz="1500" dirty="0" err="1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Crossover_population</a:t>
            </a:r>
            <a:r>
              <a:rPr lang="en-US" sz="150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: 5 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Over 30000 epochs.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33659C2E-8D46-96C1-D67F-227AF22B9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Example on </a:t>
            </a:r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Notre Dame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758604E-4B85-5CAD-CB84-185512E22703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D509571-2F68-82C2-B37D-689DC3B99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349" y="2278951"/>
            <a:ext cx="4574972" cy="34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2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BAC0E-E952-EEC2-35BF-A69CCF6B0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E055B4-0871-703B-6F12-C9CE9EFD2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Result is good, but even if </a:t>
            </a:r>
            <a:r>
              <a:rPr lang="en-US" sz="2000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numpy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sz="2000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futness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evaluation, time is a problem that limits the performances: image need to be evaluated each time.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This leads another new approach…</a:t>
            </a: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1E490E2-E00F-5417-99CB-9F68BC23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Example on </a:t>
            </a:r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Notre Dame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AC4A314-357A-352E-7280-04C1F8416C09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E2592B2-0AB2-32F8-759F-E58064AE0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349" y="2278951"/>
            <a:ext cx="4574972" cy="34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6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35DC7-088E-A3FC-8579-8F993297E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8267F3B1-EE21-E167-52EC-5879940B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can we speed up evolution?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3D92971-EE57-5962-C42E-1F08132EF7D7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0D9BB2AF-CA3D-B42B-EDAD-6F9AFCFA7943}"/>
              </a:ext>
            </a:extLst>
          </p:cNvPr>
          <p:cNvCxnSpPr>
            <a:cxnSpLocks/>
          </p:cNvCxnSpPr>
          <p:nvPr/>
        </p:nvCxnSpPr>
        <p:spPr>
          <a:xfrm flipV="1">
            <a:off x="5303520" y="2493818"/>
            <a:ext cx="3707476" cy="93518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71A76A7-1AF9-4FFE-831A-4771C640E2D0}"/>
              </a:ext>
            </a:extLst>
          </p:cNvPr>
          <p:cNvSpPr txBox="1"/>
          <p:nvPr/>
        </p:nvSpPr>
        <p:spPr>
          <a:xfrm>
            <a:off x="9110746" y="1990887"/>
            <a:ext cx="2243054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Multiprocessing patches</a:t>
            </a:r>
          </a:p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evolution</a:t>
            </a: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Fitness  simplification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DCCD45E-6D80-FBBF-5830-1BDF8ADB6C48}"/>
              </a:ext>
            </a:extLst>
          </p:cNvPr>
          <p:cNvCxnSpPr>
            <a:cxnSpLocks/>
          </p:cNvCxnSpPr>
          <p:nvPr/>
        </p:nvCxnSpPr>
        <p:spPr>
          <a:xfrm>
            <a:off x="5288280" y="3429000"/>
            <a:ext cx="3722716" cy="93226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50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E8A5C-71C8-A499-8529-E64473DC2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3EB15E-2567-9756-41FD-C4FC16F9C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main idea is to take advantage of multi-core processing. Notice this is related to the number of cores available</a:t>
            </a:r>
          </a:p>
          <a:p>
            <a:pPr marL="0" indent="0">
              <a:buNone/>
            </a:pPr>
            <a:endParaRPr lang="en-US" sz="20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We would have many advantages: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ach core could handle evolution independently on a sub part of the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image (patch)</a:t>
            </a: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Since shape sizes are canvas related, more precision should be present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We should notice a speed increase since fitness evaluations would be on smaller images, proportional to the number of cores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Over same number of epochs we end up with core-number times more shapes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No assumptions or reduced set of shapes and colors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…and resulting patches could be attached together at the end. </a:t>
            </a: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1EBA7F9-CE8A-02B7-FA3E-571546036D21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3A7AE28F-EFDB-56C2-47E0-3CBD83643F69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Patches idea introduction</a:t>
            </a:r>
          </a:p>
        </p:txBody>
      </p:sp>
    </p:spTree>
    <p:extLst>
      <p:ext uri="{BB962C8B-B14F-4D97-AF65-F5344CB8AC3E}">
        <p14:creationId xmlns:p14="http://schemas.microsoft.com/office/powerpoint/2010/main" val="1109150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387D1-F9D2-A048-E208-CDD45787A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BD1653-352C-827F-F4C3-FF29AB3B2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main idea is to take advantage of multi-core processing. Notice this is related to the number of cores available</a:t>
            </a:r>
          </a:p>
          <a:p>
            <a:pPr marL="0" indent="0">
              <a:buNone/>
            </a:pPr>
            <a:endParaRPr lang="en-US" sz="20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We would have many advantages: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ach core could handle evolution independently on a sub part of the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image (patch)</a:t>
            </a: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Since shape sizes are canvas related, more precision should be present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We should notice a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speed increase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since fitness evaluations would be on smaller images, proportional to the number of cores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Over same number of epochs we end up with core-number times more shapes</a:t>
            </a:r>
          </a:p>
          <a:p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No assumptions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or reduced set of shapes and colors</a:t>
            </a: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+ Now we can measure shape sizes with a parameter</a:t>
            </a:r>
          </a:p>
          <a:p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0FBCD8F-B624-D6B6-A6C3-F8E0E0234D74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9E4E3DE6-25FD-BFBB-C0E9-8E50C69DA8CC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Patches idea introduction</a:t>
            </a:r>
          </a:p>
        </p:txBody>
      </p:sp>
    </p:spTree>
    <p:extLst>
      <p:ext uri="{BB962C8B-B14F-4D97-AF65-F5344CB8AC3E}">
        <p14:creationId xmlns:p14="http://schemas.microsoft.com/office/powerpoint/2010/main" val="210467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145AB-D46B-BB9B-750C-E4F991D98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FBDC43-F4D7-59AC-C07A-AEAB43353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77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Similitude level is measured with defined objective function 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b="0" i="1" dirty="0">
              <a:latin typeface="Cambria Math" panose="02040503050406030204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b="0" i="1" dirty="0">
              <a:latin typeface="Cambria Math" panose="02040503050406030204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FF9CBA71-1643-88FA-503D-258B0D1C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Problem Introduction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E78BAF9-724D-DCF8-7413-85A0CE6630E2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F40F7B9-DB6E-9A27-87C8-F41581EC0FA0}"/>
              </a:ext>
            </a:extLst>
          </p:cNvPr>
          <p:cNvSpPr>
            <a:spLocks/>
          </p:cNvSpPr>
          <p:nvPr/>
        </p:nvSpPr>
        <p:spPr>
          <a:xfrm>
            <a:off x="3468694" y="3429000"/>
            <a:ext cx="1328882" cy="1315665"/>
          </a:xfrm>
          <a:prstGeom prst="rect">
            <a:avLst/>
          </a:prstGeom>
          <a:solidFill>
            <a:srgbClr val="FF0000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4FC1443-C00E-B1D9-648E-E49A95535E66}"/>
              </a:ext>
            </a:extLst>
          </p:cNvPr>
          <p:cNvSpPr>
            <a:spLocks/>
          </p:cNvSpPr>
          <p:nvPr/>
        </p:nvSpPr>
        <p:spPr>
          <a:xfrm>
            <a:off x="3862018" y="3824344"/>
            <a:ext cx="143245" cy="141820"/>
          </a:xfrm>
          <a:prstGeom prst="rect">
            <a:avLst/>
          </a:prstGeom>
          <a:solidFill>
            <a:srgbClr val="FF0000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467EBDF-3941-129A-53E0-F482DE6153B5}"/>
              </a:ext>
            </a:extLst>
          </p:cNvPr>
          <p:cNvSpPr>
            <a:spLocks/>
          </p:cNvSpPr>
          <p:nvPr/>
        </p:nvSpPr>
        <p:spPr>
          <a:xfrm>
            <a:off x="3621094" y="3581400"/>
            <a:ext cx="1328882" cy="131566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CAF7FBB-CCED-E671-B4B1-C73C6C75FA92}"/>
              </a:ext>
            </a:extLst>
          </p:cNvPr>
          <p:cNvSpPr>
            <a:spLocks/>
          </p:cNvSpPr>
          <p:nvPr/>
        </p:nvSpPr>
        <p:spPr>
          <a:xfrm>
            <a:off x="4014418" y="3976744"/>
            <a:ext cx="143245" cy="141820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E6CD825-C9BF-F6F1-7C7E-7688F8CF8FE8}"/>
              </a:ext>
            </a:extLst>
          </p:cNvPr>
          <p:cNvSpPr>
            <a:spLocks/>
          </p:cNvSpPr>
          <p:nvPr/>
        </p:nvSpPr>
        <p:spPr>
          <a:xfrm>
            <a:off x="3773494" y="3733800"/>
            <a:ext cx="1328882" cy="1315665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6804C5F-D77A-6DDC-BACF-AD1CE20CDC9C}"/>
              </a:ext>
            </a:extLst>
          </p:cNvPr>
          <p:cNvSpPr>
            <a:spLocks/>
          </p:cNvSpPr>
          <p:nvPr/>
        </p:nvSpPr>
        <p:spPr>
          <a:xfrm>
            <a:off x="4166818" y="4129144"/>
            <a:ext cx="143245" cy="1418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CC80A1-E973-E2C7-9DF8-271C74F835E7}"/>
              </a:ext>
            </a:extLst>
          </p:cNvPr>
          <p:cNvSpPr>
            <a:spLocks/>
          </p:cNvSpPr>
          <p:nvPr/>
        </p:nvSpPr>
        <p:spPr>
          <a:xfrm>
            <a:off x="6011333" y="3429000"/>
            <a:ext cx="1328882" cy="1315665"/>
          </a:xfrm>
          <a:prstGeom prst="rect">
            <a:avLst/>
          </a:prstGeom>
          <a:solidFill>
            <a:srgbClr val="FF0000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7B7A21C-CAEA-7988-1E03-62A791C5E1DF}"/>
              </a:ext>
            </a:extLst>
          </p:cNvPr>
          <p:cNvSpPr>
            <a:spLocks/>
          </p:cNvSpPr>
          <p:nvPr/>
        </p:nvSpPr>
        <p:spPr>
          <a:xfrm>
            <a:off x="6404657" y="3824344"/>
            <a:ext cx="143245" cy="141820"/>
          </a:xfrm>
          <a:prstGeom prst="rect">
            <a:avLst/>
          </a:prstGeom>
          <a:solidFill>
            <a:srgbClr val="FF0000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FD1CB42-96E9-4E7F-016F-5C4CF465EED7}"/>
              </a:ext>
            </a:extLst>
          </p:cNvPr>
          <p:cNvSpPr>
            <a:spLocks/>
          </p:cNvSpPr>
          <p:nvPr/>
        </p:nvSpPr>
        <p:spPr>
          <a:xfrm>
            <a:off x="6163733" y="3581400"/>
            <a:ext cx="1328882" cy="131566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C7645FC6-8ED6-E942-F7EE-096AB32C67CA}"/>
              </a:ext>
            </a:extLst>
          </p:cNvPr>
          <p:cNvSpPr>
            <a:spLocks/>
          </p:cNvSpPr>
          <p:nvPr/>
        </p:nvSpPr>
        <p:spPr>
          <a:xfrm>
            <a:off x="6557057" y="3976744"/>
            <a:ext cx="143245" cy="141820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1A66A2F-AC97-8493-A25F-8BE3EFA82EDA}"/>
              </a:ext>
            </a:extLst>
          </p:cNvPr>
          <p:cNvSpPr>
            <a:spLocks/>
          </p:cNvSpPr>
          <p:nvPr/>
        </p:nvSpPr>
        <p:spPr>
          <a:xfrm>
            <a:off x="6316133" y="3733800"/>
            <a:ext cx="1328882" cy="1315665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F90BE618-D5A1-7DF5-A226-3132AFAA1CFC}"/>
              </a:ext>
            </a:extLst>
          </p:cNvPr>
          <p:cNvSpPr>
            <a:spLocks/>
          </p:cNvSpPr>
          <p:nvPr/>
        </p:nvSpPr>
        <p:spPr>
          <a:xfrm>
            <a:off x="6709457" y="4129144"/>
            <a:ext cx="143245" cy="1418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BB74F8D-A06D-F501-ACA5-BBCF2C198E5C}"/>
                  </a:ext>
                </a:extLst>
              </p:cNvPr>
              <p:cNvSpPr txBox="1"/>
              <p:nvPr/>
            </p:nvSpPr>
            <p:spPr>
              <a:xfrm>
                <a:off x="5359593" y="4004264"/>
                <a:ext cx="404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BB74F8D-A06D-F501-ACA5-BBCF2C198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593" y="4004264"/>
                <a:ext cx="40427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97A409C-EB84-7DCF-1FC0-8018C36223CA}"/>
              </a:ext>
            </a:extLst>
          </p:cNvPr>
          <p:cNvSpPr txBox="1"/>
          <p:nvPr/>
        </p:nvSpPr>
        <p:spPr>
          <a:xfrm>
            <a:off x="6363108" y="5065584"/>
            <a:ext cx="1303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Baskerville" panose="02020502070401020303" pitchFamily="18" charset="0"/>
                <a:ea typeface="Baskerville" panose="02020502070401020303" pitchFamily="18" charset="0"/>
              </a:rPr>
              <a:t>Evol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. Image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88094DB-E172-57C6-72FA-5AC81C0BC527}"/>
              </a:ext>
            </a:extLst>
          </p:cNvPr>
          <p:cNvSpPr txBox="1"/>
          <p:nvPr/>
        </p:nvSpPr>
        <p:spPr>
          <a:xfrm>
            <a:off x="3880731" y="506558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411ED44-8807-5C57-8286-7DBD73AA3C7D}"/>
              </a:ext>
            </a:extLst>
          </p:cNvPr>
          <p:cNvSpPr txBox="1"/>
          <p:nvPr/>
        </p:nvSpPr>
        <p:spPr>
          <a:xfrm>
            <a:off x="2817779" y="3694686"/>
            <a:ext cx="2148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Baskerville" panose="02020502070401020303" pitchFamily="18" charset="0"/>
                <a:ea typeface="Baskerville" panose="02020502070401020303" pitchFamily="18" charset="0"/>
              </a:rPr>
              <a:t>(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CF38099-C7BC-ED7F-7982-0A0BEEE50648}"/>
              </a:ext>
            </a:extLst>
          </p:cNvPr>
          <p:cNvSpPr txBox="1"/>
          <p:nvPr/>
        </p:nvSpPr>
        <p:spPr>
          <a:xfrm flipH="1">
            <a:off x="7902343" y="3694686"/>
            <a:ext cx="3080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5D18544-1E17-51EA-2ADD-F45FC5D402A2}"/>
              </a:ext>
            </a:extLst>
          </p:cNvPr>
          <p:cNvSpPr txBox="1"/>
          <p:nvPr/>
        </p:nvSpPr>
        <p:spPr>
          <a:xfrm>
            <a:off x="8058040" y="358511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E990038-307D-8537-FE34-B7B02998B9AB}"/>
                  </a:ext>
                </a:extLst>
              </p:cNvPr>
              <p:cNvSpPr txBox="1"/>
              <p:nvPr/>
            </p:nvSpPr>
            <p:spPr>
              <a:xfrm>
                <a:off x="8931563" y="3824344"/>
                <a:ext cx="149944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E990038-307D-8537-FE34-B7B02998B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563" y="3824344"/>
                <a:ext cx="1499449" cy="646331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F11D6C7-E471-9044-A4C4-137A4FD85CA1}"/>
              </a:ext>
            </a:extLst>
          </p:cNvPr>
          <p:cNvCxnSpPr/>
          <p:nvPr/>
        </p:nvCxnSpPr>
        <p:spPr>
          <a:xfrm flipV="1">
            <a:off x="3032669" y="4270964"/>
            <a:ext cx="1100466" cy="1163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67D126A-E2D5-B3DB-BE96-F90049052C44}"/>
              </a:ext>
            </a:extLst>
          </p:cNvPr>
          <p:cNvSpPr txBox="1"/>
          <p:nvPr/>
        </p:nvSpPr>
        <p:spPr>
          <a:xfrm>
            <a:off x="2649756" y="532754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( </a:t>
            </a:r>
            <a:r>
              <a:rPr lang="en-US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i,j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DC184F3F-34BE-8DB5-B4FA-C0FE9CBDCCD9}"/>
                  </a:ext>
                </a:extLst>
              </p:cNvPr>
              <p:cNvSpPr txBox="1"/>
              <p:nvPr/>
            </p:nvSpPr>
            <p:spPr>
              <a:xfrm>
                <a:off x="2297179" y="3862172"/>
                <a:ext cx="626903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DC184F3F-34BE-8DB5-B4FA-C0FE9CBDC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179" y="3862172"/>
                <a:ext cx="626903" cy="795859"/>
              </a:xfrm>
              <a:prstGeom prst="rect">
                <a:avLst/>
              </a:prstGeom>
              <a:blipFill>
                <a:blip r:embed="rId5"/>
                <a:stretch>
                  <a:fillRect l="-115686" t="-119048" r="-54902" b="-1619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68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7227D-4131-6FB9-79E4-004F9D91E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F53209F-0304-A252-2072-31DBA54858DA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F6952BFE-3555-2CCD-E5A1-EAB67A888AA3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Patches idea introduction</a:t>
            </a:r>
          </a:p>
        </p:txBody>
      </p:sp>
      <p:pic>
        <p:nvPicPr>
          <p:cNvPr id="6" name="Immagine 5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258B951A-3B82-0C20-90F9-F70B876A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210" y="2084067"/>
            <a:ext cx="2421147" cy="363172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07AC5A0-46CA-D5F9-1E73-6C3619ABD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238" y="2035146"/>
            <a:ext cx="2417644" cy="3733368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E1ED8F3-FA07-F784-A3CF-4E0AB1D58716}"/>
              </a:ext>
            </a:extLst>
          </p:cNvPr>
          <p:cNvCxnSpPr>
            <a:cxnSpLocks/>
          </p:cNvCxnSpPr>
          <p:nvPr/>
        </p:nvCxnSpPr>
        <p:spPr>
          <a:xfrm>
            <a:off x="5367866" y="3913654"/>
            <a:ext cx="1456267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19A8C4CE-8258-A8F5-C3D3-7CB3C89E9F13}"/>
              </a:ext>
            </a:extLst>
          </p:cNvPr>
          <p:cNvSpPr/>
          <p:nvPr/>
        </p:nvSpPr>
        <p:spPr>
          <a:xfrm>
            <a:off x="5514036" y="3645193"/>
            <a:ext cx="1145738" cy="2128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28456C4-DD34-2D2A-E82B-5285E6F51E19}"/>
              </a:ext>
            </a:extLst>
          </p:cNvPr>
          <p:cNvSpPr txBox="1"/>
          <p:nvPr/>
        </p:nvSpPr>
        <p:spPr>
          <a:xfrm>
            <a:off x="5477982" y="3590489"/>
            <a:ext cx="123603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noProof="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#cores = 8 </a:t>
            </a:r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1292947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F06C3-C6A2-3C32-F8CB-8E7E6379E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C4D4F2-B875-A185-6C97-91C47935F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9533" cy="4219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We can define an alternative fitness which is the L1 norm: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059EB99-FE5E-6D80-7179-1A4F4FB84DA2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CC5FC23-CB92-49EE-F34D-2FD760AAC57C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Fitness function revisited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22CEEAE-93C9-1017-985A-B0284CA3D724}"/>
              </a:ext>
            </a:extLst>
          </p:cNvPr>
          <p:cNvSpPr txBox="1"/>
          <p:nvPr/>
        </p:nvSpPr>
        <p:spPr>
          <a:xfrm>
            <a:off x="838200" y="3037536"/>
            <a:ext cx="7620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sz="1500" b="0" i="0" u="none" strike="noStrike" kern="1200" baseline="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>
                <a:solidFill>
                  <a:srgbClr val="654C1D"/>
                </a:solidFill>
                <a:latin typeface="Consolas" panose="020B0609020204030204" pitchFamily="49" charset="0"/>
              </a:rPr>
              <a:t>fitness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):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9D00D2"/>
                </a:solidFill>
                <a:latin typeface="Consolas" panose="020B0609020204030204" pitchFamily="49" charset="0"/>
              </a:rPr>
              <a:t>	</a:t>
            </a:r>
            <a:r>
              <a:rPr lang="it-IT" sz="1500" b="0" i="0" u="none" strike="noStrike" kern="1200" baseline="0" dirty="0" err="1">
                <a:solidFill>
                  <a:srgbClr val="9D00D2"/>
                </a:solidFill>
                <a:latin typeface="Consolas" panose="020B0609020204030204" pitchFamily="49" charset="0"/>
              </a:rPr>
              <a:t>return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_fitness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>
                <a:solidFill>
                  <a:srgbClr val="654C1D"/>
                </a:solidFill>
                <a:latin typeface="Consolas" panose="020B0609020204030204" pitchFamily="49" charset="0"/>
              </a:rPr>
              <a:t>_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fitness_func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()    </a:t>
            </a:r>
          </a:p>
          <a:p>
            <a:pPr rtl="0"/>
            <a:r>
              <a:rPr lang="it-IT" sz="1500" b="0" i="0" u="none" strike="noStrike" kern="1200" baseline="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>
                <a:solidFill>
                  <a:srgbClr val="654C1D"/>
                </a:solidFill>
                <a:latin typeface="Consolas" panose="020B0609020204030204" pitchFamily="49" charset="0"/>
              </a:rPr>
              <a:t>_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fitness_func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):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ref_img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reference_image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.convert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>
                <a:solidFill>
                  <a:srgbClr val="900112"/>
                </a:solidFill>
                <a:latin typeface="Consolas" panose="020B0609020204030204" pitchFamily="49" charset="0"/>
              </a:rPr>
              <a:t>"RGBA"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draw_img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 err="1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array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draw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().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convert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>
                <a:solidFill>
                  <a:srgbClr val="900112"/>
                </a:solidFill>
                <a:latin typeface="Consolas" panose="020B0609020204030204" pitchFamily="49" charset="0"/>
              </a:rPr>
              <a:t>"RGBA"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),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dtype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=</a:t>
            </a:r>
            <a:r>
              <a:rPr lang="it-IT" sz="1500" b="0" i="0" u="none" strike="noStrike" kern="1200" baseline="0" dirty="0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int16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ref_img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 err="1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array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ref_img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,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dtype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=</a:t>
            </a:r>
            <a:r>
              <a:rPr lang="it-IT" sz="1500" b="0" i="0" u="none" strike="noStrike" kern="1200" baseline="0" dirty="0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int16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   d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iff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draw_img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[:, :, :</a:t>
            </a:r>
            <a:r>
              <a:rPr lang="it-IT" sz="1500" b="0" i="0" u="none" strike="noStrike" kern="1200" baseline="0" dirty="0">
                <a:solidFill>
                  <a:srgbClr val="137646"/>
                </a:solidFill>
                <a:latin typeface="Consolas" panose="020B0609020204030204" pitchFamily="49" charset="0"/>
              </a:rPr>
              <a:t>3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] </a:t>
            </a:r>
            <a:r>
              <a:rPr lang="it-IT" sz="1500" b="0" i="0" u="none" strike="noStrike" kern="1200" baseline="0" dirty="0">
                <a:solidFill>
                  <a:srgbClr val="654C1D"/>
                </a:solidFill>
                <a:latin typeface="Consolas" panose="020B0609020204030204" pitchFamily="49" charset="0"/>
              </a:rPr>
              <a:t>-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ref_img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[:, :, :</a:t>
            </a:r>
            <a:r>
              <a:rPr lang="it-IT" sz="1500" b="0" i="0" u="none" strike="noStrike" kern="1200" baseline="0" dirty="0">
                <a:solidFill>
                  <a:srgbClr val="137646"/>
                </a:solidFill>
                <a:latin typeface="Consolas" panose="020B0609020204030204" pitchFamily="49" charset="0"/>
              </a:rPr>
              <a:t>3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]        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fitness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 err="1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sum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 err="1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abs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diff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))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_fitness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fitness</a:t>
            </a:r>
            <a:endParaRPr lang="it-IT" sz="1500" b="0" i="0" u="none" strike="noStrike" kern="1200" baseline="0" dirty="0">
              <a:solidFill>
                <a:srgbClr val="2D2D2D"/>
              </a:solidFill>
              <a:latin typeface="Consolas" panose="020B0609020204030204" pitchFamily="49" charset="0"/>
            </a:endParaRPr>
          </a:p>
          <a:p>
            <a:pPr rtl="0"/>
            <a:r>
              <a:rPr lang="it-IT" sz="1500" b="0" i="0" u="none" strike="noStrike" kern="1200" baseline="0" dirty="0">
                <a:solidFill>
                  <a:srgbClr val="9D00D2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 err="1">
                <a:solidFill>
                  <a:srgbClr val="9D00D2"/>
                </a:solidFill>
                <a:latin typeface="Consolas" panose="020B0609020204030204" pitchFamily="49" charset="0"/>
              </a:rPr>
              <a:t>return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fitness</a:t>
            </a:r>
            <a:endParaRPr lang="en-US" sz="1500" b="0" i="0" u="none" strike="noStrike" kern="1200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20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74072-A207-280F-59D4-AD91A53C9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CB1BE03-1ED1-9040-4A92-A22847053513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653C1095-F9C6-CB13-9869-9A1B0715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Modified way: (compared) performances and results</a:t>
            </a:r>
          </a:p>
        </p:txBody>
      </p:sp>
    </p:spTree>
    <p:extLst>
      <p:ext uri="{BB962C8B-B14F-4D97-AF65-F5344CB8AC3E}">
        <p14:creationId xmlns:p14="http://schemas.microsoft.com/office/powerpoint/2010/main" val="229810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579D7-666F-6A09-C948-EC85E0C70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5545EDA-CA61-3272-81E2-54036D4F06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Original* Project</a:t>
                </a:r>
              </a:p>
              <a:p>
                <a:pPr marL="0" indent="0"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∼</m:t>
                    </m:r>
                  </m:oMath>
                </a14:m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30000</a:t>
                </a: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Training Epoch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Evolution Time: </a:t>
                </a:r>
                <a14:m>
                  <m:oMath xmlns:m="http://schemas.openxmlformats.org/officeDocument/2006/math">
                    <m:r>
                      <a:rPr lang="it-IT" sz="2000" b="1" i="1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∼ </m:t>
                    </m:r>
                  </m:oMath>
                </a14:m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1h 30 min</a:t>
                </a:r>
              </a:p>
              <a:p>
                <a:pPr marL="0" indent="0" algn="ctr"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5545EDA-CA61-3272-81E2-54036D4F0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1">
            <a:extLst>
              <a:ext uri="{FF2B5EF4-FFF2-40B4-BE49-F238E27FC236}">
                <a16:creationId xmlns:a16="http://schemas.microsoft.com/office/drawing/2014/main" id="{AE903465-EF1C-F572-DE99-C2642DAF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FD82310-9787-9484-CB39-70769B137FB3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2">
                <a:extLst>
                  <a:ext uri="{FF2B5EF4-FFF2-40B4-BE49-F238E27FC236}">
                    <a16:creationId xmlns:a16="http://schemas.microsoft.com/office/drawing/2014/main" id="{977BE4DB-DB2E-66AC-F6DD-355E3C19FD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625"/>
                <a:ext cx="5257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Revisited Project</a:t>
                </a:r>
              </a:p>
              <a:p>
                <a:pPr marL="0" indent="0" algn="ctr"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it-IT" sz="2000" b="1" i="1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∼</m:t>
                    </m:r>
                    <m:r>
                      <a:rPr lang="it-IT" sz="2000" b="1" i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𝟒</m:t>
                    </m:r>
                  </m:oMath>
                </a14:m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0000</a:t>
                </a: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Training Epoch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Evolution Time: </a:t>
                </a:r>
                <a14:m>
                  <m:oMath xmlns:m="http://schemas.openxmlformats.org/officeDocument/2006/math">
                    <m:r>
                      <a:rPr lang="it-IT" sz="2000" b="1" i="1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∼</m:t>
                    </m:r>
                    <m:r>
                      <a:rPr lang="it-IT" sz="2000" b="1" i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𝟑𝟎</m:t>
                    </m:r>
                  </m:oMath>
                </a14:m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min</a:t>
                </a:r>
              </a:p>
              <a:p>
                <a:pPr marL="0" indent="0" algn="ctr"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Same parameters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8 Cores multiprocessing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L1 approximated fitness</a:t>
                </a:r>
              </a:p>
              <a:p>
                <a:pPr marL="0" indent="0" algn="ctr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2" name="Segnaposto contenuto 2">
                <a:extLst>
                  <a:ext uri="{FF2B5EF4-FFF2-40B4-BE49-F238E27FC236}">
                    <a16:creationId xmlns:a16="http://schemas.microsoft.com/office/drawing/2014/main" id="{977BE4DB-DB2E-66AC-F6DD-355E3C19F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257800" cy="43513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19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F9A22-AD4D-78D5-E0EC-9E44A6790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17672A6-DE1E-B9CC-78CE-D208BA721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379044D-806D-474C-5A41-0C38E8E10FB9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magine 6" descr="Immagine che contiene arte, Policromia, schermat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C8B6DF83-5EB9-73AC-2DEB-498D38C87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06" y="1508561"/>
            <a:ext cx="2550583" cy="3840878"/>
          </a:xfrm>
          <a:prstGeom prst="rect">
            <a:avLst/>
          </a:prstGeom>
        </p:spPr>
      </p:pic>
      <p:pic>
        <p:nvPicPr>
          <p:cNvPr id="8" name="Immagine 7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F004CDB9-B751-E030-5A3F-DFE1BE6A2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707" y="1508561"/>
            <a:ext cx="2560585" cy="384087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4E9033E-758D-CA06-3A02-6130E76C7D5C}"/>
              </a:ext>
            </a:extLst>
          </p:cNvPr>
          <p:cNvSpPr txBox="1"/>
          <p:nvPr/>
        </p:nvSpPr>
        <p:spPr>
          <a:xfrm>
            <a:off x="1941638" y="551324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Original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*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E47C5FB-3397-EC3F-2F20-6791423DDE0A}"/>
              </a:ext>
            </a:extLst>
          </p:cNvPr>
          <p:cNvSpPr txBox="1"/>
          <p:nvPr/>
        </p:nvSpPr>
        <p:spPr>
          <a:xfrm>
            <a:off x="5478779" y="55132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6DC6F2B-D9AA-5350-D1DB-92141BABFEEB}"/>
              </a:ext>
            </a:extLst>
          </p:cNvPr>
          <p:cNvSpPr txBox="1"/>
          <p:nvPr/>
        </p:nvSpPr>
        <p:spPr>
          <a:xfrm>
            <a:off x="9099981" y="55132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Revisited</a:t>
            </a:r>
            <a:endParaRPr lang="it-IT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2D70552-5CBA-6BF6-E129-5E80C02F8D1E}"/>
              </a:ext>
            </a:extLst>
          </p:cNvPr>
          <p:cNvSpPr/>
          <p:nvPr/>
        </p:nvSpPr>
        <p:spPr>
          <a:xfrm>
            <a:off x="8441910" y="1508561"/>
            <a:ext cx="2550584" cy="38408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7263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6244E-4C89-E1E7-24B8-E75A6D239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3CFF9018-80B5-B4E1-0B27-0B3BAA76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55D8E8B-D284-BF91-3840-E4172451095A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magine 6" descr="Immagine che contiene arte, Policromia, schermat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64C7CA9A-D5D6-CD39-9368-40079F4E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06" y="1508561"/>
            <a:ext cx="2550583" cy="3840878"/>
          </a:xfrm>
          <a:prstGeom prst="rect">
            <a:avLst/>
          </a:prstGeom>
        </p:spPr>
      </p:pic>
      <p:pic>
        <p:nvPicPr>
          <p:cNvPr id="8" name="Immagine 7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3748F207-4D28-D96D-0912-AEDF668DF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707" y="1508561"/>
            <a:ext cx="2560585" cy="3840878"/>
          </a:xfrm>
          <a:prstGeom prst="rect">
            <a:avLst/>
          </a:prstGeom>
        </p:spPr>
      </p:pic>
      <p:pic>
        <p:nvPicPr>
          <p:cNvPr id="9" name="Immagine 8" descr="Immagine che contiene arte, Policromia, schermat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8172344B-970E-D4D8-CF0B-16B37ED57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910" y="1508561"/>
            <a:ext cx="2550583" cy="384087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EE0DBB6-FD6D-CED1-C019-E94480223D68}"/>
              </a:ext>
            </a:extLst>
          </p:cNvPr>
          <p:cNvSpPr txBox="1"/>
          <p:nvPr/>
        </p:nvSpPr>
        <p:spPr>
          <a:xfrm>
            <a:off x="1941638" y="551324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Original*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9B67C0B-FA8D-BEDA-08CF-7BE4169BD4F8}"/>
              </a:ext>
            </a:extLst>
          </p:cNvPr>
          <p:cNvSpPr txBox="1"/>
          <p:nvPr/>
        </p:nvSpPr>
        <p:spPr>
          <a:xfrm>
            <a:off x="5478779" y="55132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1AFC3D5-1D10-A5C6-A670-C10EF9E3315F}"/>
              </a:ext>
            </a:extLst>
          </p:cNvPr>
          <p:cNvSpPr txBox="1"/>
          <p:nvPr/>
        </p:nvSpPr>
        <p:spPr>
          <a:xfrm>
            <a:off x="9099981" y="55132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Revisited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B71E8DF-ADD6-B733-827F-1089B104A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910" y="1508561"/>
            <a:ext cx="2550583" cy="384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6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605F5-FB8B-8DC4-3D30-700C769BF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3569845-3236-968F-D645-B0FFC7BEB635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C13E0A9-D00D-3138-2BAA-F47FFA6B2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010" y="1289901"/>
            <a:ext cx="5681980" cy="427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F8D8-1651-D728-EA3D-BE9B0EDFC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38FC21A-694F-1184-9E20-63F03F39E341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6530245C-8CDF-57AF-E795-21B07A09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What about other images?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AE6A0E7-FD9E-FDFD-0E14-CFFC86D2A36E}"/>
              </a:ext>
            </a:extLst>
          </p:cNvPr>
          <p:cNvCxnSpPr>
            <a:cxnSpLocks/>
          </p:cNvCxnSpPr>
          <p:nvPr/>
        </p:nvCxnSpPr>
        <p:spPr>
          <a:xfrm flipV="1">
            <a:off x="4538752" y="2493818"/>
            <a:ext cx="3707476" cy="93518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90A314-4307-FD4A-8B41-D74888E0964E}"/>
              </a:ext>
            </a:extLst>
          </p:cNvPr>
          <p:cNvSpPr txBox="1"/>
          <p:nvPr/>
        </p:nvSpPr>
        <p:spPr>
          <a:xfrm>
            <a:off x="8345978" y="1990887"/>
            <a:ext cx="224305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Shape size reduction </a:t>
            </a:r>
          </a:p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ratio*</a:t>
            </a: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Shape size ratio* scheduling</a:t>
            </a: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68F2E9C9-837D-6771-0C6A-F06FBBBC5BE8}"/>
              </a:ext>
            </a:extLst>
          </p:cNvPr>
          <p:cNvCxnSpPr>
            <a:cxnSpLocks/>
          </p:cNvCxnSpPr>
          <p:nvPr/>
        </p:nvCxnSpPr>
        <p:spPr>
          <a:xfrm>
            <a:off x="4523512" y="3429000"/>
            <a:ext cx="3722716" cy="93226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F01298-C2A4-85FC-DA1B-DF16C6CFDEFB}"/>
              </a:ext>
            </a:extLst>
          </p:cNvPr>
          <p:cNvSpPr txBox="1"/>
          <p:nvPr/>
        </p:nvSpPr>
        <p:spPr>
          <a:xfrm>
            <a:off x="838200" y="6001789"/>
            <a:ext cx="15106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500" dirty="0">
                <a:latin typeface="Baskerville" panose="02020502070401020303" pitchFamily="18" charset="0"/>
                <a:ea typeface="Baskerville" panose="02020502070401020303" pitchFamily="18" charset="0"/>
              </a:rPr>
              <a:t>* </a:t>
            </a:r>
            <a:r>
              <a:rPr lang="it-IT" sz="15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w.r.t</a:t>
            </a:r>
            <a:r>
              <a:rPr lang="it-IT" sz="1500" dirty="0">
                <a:latin typeface="Baskerville" panose="02020502070401020303" pitchFamily="18" charset="0"/>
                <a:ea typeface="Baskerville" panose="02020502070401020303" pitchFamily="18" charset="0"/>
              </a:rPr>
              <a:t>. image size</a:t>
            </a:r>
          </a:p>
        </p:txBody>
      </p:sp>
    </p:spTree>
    <p:extLst>
      <p:ext uri="{BB962C8B-B14F-4D97-AF65-F5344CB8AC3E}">
        <p14:creationId xmlns:p14="http://schemas.microsoft.com/office/powerpoint/2010/main" val="7333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90C68-361D-93A9-0AE1-0820B045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E92CC8-5CA9-E75F-FF4A-202C8803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1414388-593A-D038-D303-0DF9B4A88764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57B3193-E09B-491F-5C57-507CBF54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94" y="1818409"/>
            <a:ext cx="2576945" cy="3221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53AC4D9-C4F8-0E1D-CBCF-79EB401AC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528" y="1840799"/>
            <a:ext cx="2576944" cy="322118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F45204A-7A69-F512-B8E8-8F20FB841FC4}"/>
              </a:ext>
            </a:extLst>
          </p:cNvPr>
          <p:cNvSpPr txBox="1"/>
          <p:nvPr/>
        </p:nvSpPr>
        <p:spPr>
          <a:xfrm>
            <a:off x="4701760" y="5178473"/>
            <a:ext cx="2788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Small Shapes Evolution</a:t>
            </a:r>
          </a:p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1000 epochs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A656723-67A7-CAF3-EB5B-145F136D66DC}"/>
              </a:ext>
            </a:extLst>
          </p:cNvPr>
          <p:cNvSpPr txBox="1"/>
          <p:nvPr/>
        </p:nvSpPr>
        <p:spPr>
          <a:xfrm>
            <a:off x="1152227" y="5156083"/>
            <a:ext cx="278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7131C7-CED9-CD5B-AA09-39E878418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061" y="1818409"/>
            <a:ext cx="2576944" cy="322118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D40C25-1C5A-EE72-5040-25830A1CC7EA}"/>
              </a:ext>
            </a:extLst>
          </p:cNvPr>
          <p:cNvSpPr txBox="1"/>
          <p:nvPr/>
        </p:nvSpPr>
        <p:spPr>
          <a:xfrm>
            <a:off x="8251294" y="5156083"/>
            <a:ext cx="2788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Big Shapes Evolution</a:t>
            </a:r>
          </a:p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1000 epochs</a:t>
            </a:r>
          </a:p>
        </p:txBody>
      </p:sp>
    </p:spTree>
    <p:extLst>
      <p:ext uri="{BB962C8B-B14F-4D97-AF65-F5344CB8AC3E}">
        <p14:creationId xmlns:p14="http://schemas.microsoft.com/office/powerpoint/2010/main" val="346274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4F4C4-83EE-ECBB-0BE8-418E3D695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24127959-30CF-BDE8-D73A-AA03AD3B2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3E573E1-8F28-D21E-C6FD-91D3AA061CAD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3433435-E3C0-2407-950F-A6CCB27D5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699" y="1553992"/>
            <a:ext cx="2788479" cy="348559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C7F52FF-CEE1-A3C8-3848-08644B79C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823" y="1553991"/>
            <a:ext cx="2788479" cy="348559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B1A7E85-420A-A8E4-6BDB-8C570DB2098E}"/>
              </a:ext>
            </a:extLst>
          </p:cNvPr>
          <p:cNvSpPr txBox="1"/>
          <p:nvPr/>
        </p:nvSpPr>
        <p:spPr>
          <a:xfrm>
            <a:off x="6962822" y="5119342"/>
            <a:ext cx="2788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Small Shapes Evolution</a:t>
            </a:r>
          </a:p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30000 epochs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02851D-06B2-9317-8EC7-DEEC4C7897F5}"/>
              </a:ext>
            </a:extLst>
          </p:cNvPr>
          <p:cNvSpPr txBox="1"/>
          <p:nvPr/>
        </p:nvSpPr>
        <p:spPr>
          <a:xfrm>
            <a:off x="2440699" y="5119342"/>
            <a:ext cx="278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2E104BE-DE76-05CC-37EC-817E5AE89CF6}"/>
              </a:ext>
            </a:extLst>
          </p:cNvPr>
          <p:cNvSpPr/>
          <p:nvPr/>
        </p:nvSpPr>
        <p:spPr>
          <a:xfrm>
            <a:off x="7219005" y="2593571"/>
            <a:ext cx="2224253" cy="20615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RIFAI</a:t>
            </a:r>
          </a:p>
        </p:txBody>
      </p:sp>
    </p:spTree>
    <p:extLst>
      <p:ext uri="{BB962C8B-B14F-4D97-AF65-F5344CB8AC3E}">
        <p14:creationId xmlns:p14="http://schemas.microsoft.com/office/powerpoint/2010/main" val="18981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0DE03-CE5B-367B-B2BB-10D76B162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CA7F4BB-48F9-47CD-AAC9-1A0192522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are individuals defined?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9AEDDC9-8678-58F1-3E00-941FA92885EE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84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6AE50-3039-B8BF-EFF5-BABB5E979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F87A6BE-07B1-7208-45F6-06A7F3672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9741D8C-E228-6B17-29A3-54C2DF9A9533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CC0627F-1AAB-2839-7079-B355ED882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648" y="1790616"/>
            <a:ext cx="4915152" cy="327676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BF3880A-00D1-D0E2-729E-E627EB227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90616"/>
            <a:ext cx="4937292" cy="327676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4BB3BFD-5C2C-265A-3CF1-F8376B59045B}"/>
              </a:ext>
            </a:extLst>
          </p:cNvPr>
          <p:cNvSpPr txBox="1"/>
          <p:nvPr/>
        </p:nvSpPr>
        <p:spPr>
          <a:xfrm>
            <a:off x="1912606" y="5205960"/>
            <a:ext cx="278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3020D67-BA77-1EEB-5D5D-0D0F33F75934}"/>
              </a:ext>
            </a:extLst>
          </p:cNvPr>
          <p:cNvSpPr txBox="1"/>
          <p:nvPr/>
        </p:nvSpPr>
        <p:spPr>
          <a:xfrm>
            <a:off x="7219005" y="5205960"/>
            <a:ext cx="3354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Small (ratio 22) Shape Evolution</a:t>
            </a:r>
          </a:p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30000 epochs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E975F08-F56B-4398-EF91-29FE920BD8DB}"/>
              </a:ext>
            </a:extLst>
          </p:cNvPr>
          <p:cNvSpPr/>
          <p:nvPr/>
        </p:nvSpPr>
        <p:spPr>
          <a:xfrm>
            <a:off x="7219005" y="2593571"/>
            <a:ext cx="3354438" cy="20615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RIFAI</a:t>
            </a:r>
          </a:p>
        </p:txBody>
      </p:sp>
    </p:spTree>
    <p:extLst>
      <p:ext uri="{BB962C8B-B14F-4D97-AF65-F5344CB8AC3E}">
        <p14:creationId xmlns:p14="http://schemas.microsoft.com/office/powerpoint/2010/main" val="311531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E47F-1637-9992-2716-C985001BE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5BE5A1C-6CA9-94FD-F809-C0882CF87A61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514A047-0EF4-8A94-C819-C8A12AFD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Final Notre Dame </a:t>
            </a:r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 comparison</a:t>
            </a:r>
          </a:p>
        </p:txBody>
      </p:sp>
    </p:spTree>
    <p:extLst>
      <p:ext uri="{BB962C8B-B14F-4D97-AF65-F5344CB8AC3E}">
        <p14:creationId xmlns:p14="http://schemas.microsoft.com/office/powerpoint/2010/main" val="10375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9E2C8-BE1C-71E5-0C6A-7E55F7453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03BBB86-53FB-A0F3-1B6A-8E2F91B30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75B8EDF-18ED-B068-72AF-521A26EE7EDC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magine 6" descr="Immagine che contiene arte, Policromia, schermat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03A35D17-0C1B-7780-0CFD-C011719BE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84" y="1499098"/>
            <a:ext cx="2550583" cy="3840878"/>
          </a:xfrm>
          <a:prstGeom prst="rect">
            <a:avLst/>
          </a:prstGeom>
        </p:spPr>
      </p:pic>
      <p:pic>
        <p:nvPicPr>
          <p:cNvPr id="8" name="Immagine 7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8E8FF747-8DF5-DB4C-7EB0-1F9DC6707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655" y="1499098"/>
            <a:ext cx="2560585" cy="384087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544A1BF-30BC-BE6D-147C-FB594C727531}"/>
              </a:ext>
            </a:extLst>
          </p:cNvPr>
          <p:cNvSpPr txBox="1"/>
          <p:nvPr/>
        </p:nvSpPr>
        <p:spPr>
          <a:xfrm>
            <a:off x="1138930" y="544674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Original</a:t>
            </a:r>
            <a:r>
              <a:rPr lang="en-US" sz="1500" dirty="0">
                <a:latin typeface="Baskerville" panose="02020502070401020303" pitchFamily="18" charset="0"/>
                <a:ea typeface="Baskerville" panose="02020502070401020303" pitchFamily="18" charset="0"/>
              </a:rPr>
              <a:t>*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6021E2-45E4-35C6-88F6-4D8EAC87E23A}"/>
              </a:ext>
            </a:extLst>
          </p:cNvPr>
          <p:cNvSpPr txBox="1"/>
          <p:nvPr/>
        </p:nvSpPr>
        <p:spPr>
          <a:xfrm>
            <a:off x="4000727" y="54467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531BC2B-21B5-E5B6-CB46-4A07FA39D629}"/>
              </a:ext>
            </a:extLst>
          </p:cNvPr>
          <p:cNvSpPr txBox="1"/>
          <p:nvPr/>
        </p:nvSpPr>
        <p:spPr>
          <a:xfrm>
            <a:off x="7030646" y="54467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Revisited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227880E-F583-4E0F-E01F-A5A06D46D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28" y="1499098"/>
            <a:ext cx="2550583" cy="384087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ABB3679-F285-BE72-57A1-719578C11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999" y="1499098"/>
            <a:ext cx="2550583" cy="38408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99F57D3-4940-7E97-0D70-C74BC071AA66}"/>
              </a:ext>
            </a:extLst>
          </p:cNvPr>
          <p:cNvSpPr txBox="1"/>
          <p:nvPr/>
        </p:nvSpPr>
        <p:spPr>
          <a:xfrm>
            <a:off x="9301543" y="5446742"/>
            <a:ext cx="2425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Small shape revisited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997A9BB-F245-A0B8-1410-4DE678DDF4E9}"/>
              </a:ext>
            </a:extLst>
          </p:cNvPr>
          <p:cNvSpPr txBox="1"/>
          <p:nvPr/>
        </p:nvSpPr>
        <p:spPr>
          <a:xfrm>
            <a:off x="596303" y="6355111"/>
            <a:ext cx="24223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5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Evolution</a:t>
            </a:r>
            <a:r>
              <a:rPr lang="it-IT" sz="1500" dirty="0">
                <a:latin typeface="Baskerville" panose="02020502070401020303" pitchFamily="18" charset="0"/>
                <a:ea typeface="Baskerville" panose="02020502070401020303" pitchFamily="18" charset="0"/>
              </a:rPr>
              <a:t> over 30000 </a:t>
            </a:r>
            <a:r>
              <a:rPr lang="it-IT" sz="15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epochs</a:t>
            </a:r>
            <a:endParaRPr lang="it-IT" sz="15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09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D18DC7-7F3B-D99F-3417-541E37B7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Project References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E2E808-CA85-C346-5DA4-CEEA1ED5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[1] The evolution of a Smile,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Peter Braden: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  <a:hlinkClick r:id="rId2"/>
              </a:rPr>
              <a:t>https://github.com/peterbraden/genetic-lisa/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 </a:t>
            </a:r>
          </a:p>
          <a:p>
            <a:pPr marL="0" indent="0">
              <a:buNone/>
            </a:pP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[2] Mona Lisa Gif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Evolution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  <a:hlinkClick r:id="rId3"/>
              </a:rPr>
              <a:t>https://github.com/peterbraden/genetic-lisa/blob/master/images/lisa-anim.gif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pPr marL="0" indent="0">
              <a:buNone/>
            </a:pP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Vase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with Twelve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Sunflowers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(Arles, August 1888), Van Gogh.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Neue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Pinakothek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,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Munich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  <a:hlinkClick r:id="rId4"/>
              </a:rPr>
              <a:t>https://commons.wikimedia.org/wiki/File:Vincent_Willem_van_Gogh_128.jpg</a:t>
            </a:r>
            <a:endParaRPr lang="it-IT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[4] La persistenza della memoria, Dalì: 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  <a:hlinkClick r:id="rId5"/>
              </a:rPr>
              <a:t>https://www.analisidellopera.it/wp-content/uploads/2018/10/Dali_La_persistenza_della_memoria-1.jpg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9693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C2F99-DBA5-0B1B-D155-99B810767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6FC492F-D66D-F914-0721-73C980A2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are individuals defined?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9320191-2F04-FA58-326E-F3BFA18FBC60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46E7880-F6CD-1CDE-1FFD-16CA3C8BFED3}"/>
              </a:ext>
            </a:extLst>
          </p:cNvPr>
          <p:cNvCxnSpPr>
            <a:cxnSpLocks/>
          </p:cNvCxnSpPr>
          <p:nvPr/>
        </p:nvCxnSpPr>
        <p:spPr>
          <a:xfrm flipV="1">
            <a:off x="5037513" y="2493818"/>
            <a:ext cx="3973483" cy="93518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9A5308-E390-8B7C-6A8A-94CE11C39910}"/>
              </a:ext>
            </a:extLst>
          </p:cNvPr>
          <p:cNvSpPr txBox="1"/>
          <p:nvPr/>
        </p:nvSpPr>
        <p:spPr>
          <a:xfrm>
            <a:off x="9110746" y="2213281"/>
            <a:ext cx="106402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Shapes</a:t>
            </a: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Color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61AF35C-DF2C-AA77-F499-BCD6E86C4D63}"/>
              </a:ext>
            </a:extLst>
          </p:cNvPr>
          <p:cNvCxnSpPr>
            <a:cxnSpLocks/>
          </p:cNvCxnSpPr>
          <p:nvPr/>
        </p:nvCxnSpPr>
        <p:spPr>
          <a:xfrm>
            <a:off x="5037512" y="3429000"/>
            <a:ext cx="3973484" cy="93226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95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435E7-F54B-4EFE-90D5-F08BD445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519BC2-62EF-0124-2506-DB1EB70B4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In the original code different shapes are proposed, but here we can focus on 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Ellipses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Rectangle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Triangles</a:t>
            </a: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defined as a dictionary of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name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coordinates</a:t>
            </a: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26B120A-7031-D8C3-AADE-5425AB76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are individuals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EB3C01F-70BF-3B76-DFF4-3FD71224C6FA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8E67255C-90A4-7424-2FE0-522ABDC15AEB}"/>
              </a:ext>
            </a:extLst>
          </p:cNvPr>
          <p:cNvSpPr txBox="1">
            <a:spLocks/>
          </p:cNvSpPr>
          <p:nvPr/>
        </p:nvSpPr>
        <p:spPr>
          <a:xfrm>
            <a:off x="838200" y="669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Shape Definition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2851451-521E-5DC8-813A-5E2F40968945}"/>
              </a:ext>
            </a:extLst>
          </p:cNvPr>
          <p:cNvSpPr txBox="1"/>
          <p:nvPr/>
        </p:nvSpPr>
        <p:spPr>
          <a:xfrm>
            <a:off x="2751666" y="4995168"/>
            <a:ext cx="66886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{'type': 'triangle', 'coords': [44, 213, 93, 148, 163, 220]}</a:t>
            </a:r>
          </a:p>
          <a:p>
            <a:pPr algn="ctr"/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541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B0E90-6394-150B-B390-5DEF72ED9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EC8401-9BB6-F00F-0983-FB0FAA53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In the original code different shapes are proposed, but here we can focus on 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Ellipses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Rectangle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Triangles</a:t>
            </a: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defined as a dictionary of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name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coordinates</a:t>
            </a: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DDA69A1-3110-2DC5-8646-89EEE0D2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are individuals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B424A3C-9D8A-EDB6-D4F8-2C68024C94F8}"/>
              </a:ext>
            </a:extLst>
          </p:cNvPr>
          <p:cNvSpPr/>
          <p:nvPr/>
        </p:nvSpPr>
        <p:spPr>
          <a:xfrm>
            <a:off x="0" y="6785042"/>
            <a:ext cx="12192000" cy="1459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818CBDDC-770F-ADDC-294C-1793BF2C6C39}"/>
              </a:ext>
            </a:extLst>
          </p:cNvPr>
          <p:cNvSpPr txBox="1">
            <a:spLocks/>
          </p:cNvSpPr>
          <p:nvPr/>
        </p:nvSpPr>
        <p:spPr>
          <a:xfrm>
            <a:off x="838200" y="669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Shape Definition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2BA061E-3E13-1D23-E80D-18DF54F03EC6}"/>
              </a:ext>
            </a:extLst>
          </p:cNvPr>
          <p:cNvSpPr txBox="1"/>
          <p:nvPr/>
        </p:nvSpPr>
        <p:spPr>
          <a:xfrm>
            <a:off x="2751666" y="4993023"/>
            <a:ext cx="6688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{'type': 'triangle', 'coords': [44, 213, 93, 148, 163, 220]}</a:t>
            </a:r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69CB0F94-3B10-7453-9B17-CB6B53AB412E}"/>
              </a:ext>
            </a:extLst>
          </p:cNvPr>
          <p:cNvCxnSpPr>
            <a:cxnSpLocks/>
          </p:cNvCxnSpPr>
          <p:nvPr/>
        </p:nvCxnSpPr>
        <p:spPr>
          <a:xfrm flipV="1">
            <a:off x="6664059" y="5438636"/>
            <a:ext cx="0" cy="462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265A79-4C98-C543-9924-4D58D1238FF4}"/>
              </a:ext>
            </a:extLst>
          </p:cNvPr>
          <p:cNvSpPr txBox="1"/>
          <p:nvPr/>
        </p:nvSpPr>
        <p:spPr>
          <a:xfrm>
            <a:off x="6341619" y="585825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(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x,y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43C30C99-15B3-E94D-5D1F-14B2013872F2}"/>
              </a:ext>
            </a:extLst>
          </p:cNvPr>
          <p:cNvSpPr/>
          <p:nvPr/>
        </p:nvSpPr>
        <p:spPr>
          <a:xfrm rot="5400000">
            <a:off x="6593611" y="5000084"/>
            <a:ext cx="145915" cy="6876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98C7177-6554-7E6A-0561-379DE87E6C8B}"/>
              </a:ext>
            </a:extLst>
          </p:cNvPr>
          <p:cNvCxnSpPr>
            <a:cxnSpLocks/>
          </p:cNvCxnSpPr>
          <p:nvPr/>
        </p:nvCxnSpPr>
        <p:spPr>
          <a:xfrm flipV="1">
            <a:off x="7655272" y="5438636"/>
            <a:ext cx="0" cy="46266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3402843-3CF9-A830-4BDC-2B6B398DC2AA}"/>
              </a:ext>
            </a:extLst>
          </p:cNvPr>
          <p:cNvSpPr txBox="1"/>
          <p:nvPr/>
        </p:nvSpPr>
        <p:spPr>
          <a:xfrm>
            <a:off x="7332832" y="5858255"/>
            <a:ext cx="6687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(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x,y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</p:txBody>
      </p:sp>
      <p:sp>
        <p:nvSpPr>
          <p:cNvPr id="16" name="Parentesi graffa chiusa 15">
            <a:extLst>
              <a:ext uri="{FF2B5EF4-FFF2-40B4-BE49-F238E27FC236}">
                <a16:creationId xmlns:a16="http://schemas.microsoft.com/office/drawing/2014/main" id="{8E56FE60-DCE4-056F-5BD3-C7BF306AA49C}"/>
              </a:ext>
            </a:extLst>
          </p:cNvPr>
          <p:cNvSpPr/>
          <p:nvPr/>
        </p:nvSpPr>
        <p:spPr>
          <a:xfrm rot="5400000">
            <a:off x="7584824" y="5000084"/>
            <a:ext cx="145915" cy="687647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17CA1B39-DD59-35D2-C2E2-0B222821EE15}"/>
              </a:ext>
            </a:extLst>
          </p:cNvPr>
          <p:cNvCxnSpPr>
            <a:cxnSpLocks/>
          </p:cNvCxnSpPr>
          <p:nvPr/>
        </p:nvCxnSpPr>
        <p:spPr>
          <a:xfrm flipV="1">
            <a:off x="8665351" y="5438636"/>
            <a:ext cx="0" cy="46266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D294A01-E79B-9D9F-2EC6-8EF23169434C}"/>
              </a:ext>
            </a:extLst>
          </p:cNvPr>
          <p:cNvSpPr txBox="1"/>
          <p:nvPr/>
        </p:nvSpPr>
        <p:spPr>
          <a:xfrm>
            <a:off x="8342911" y="5858255"/>
            <a:ext cx="6687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(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x,y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</p:txBody>
      </p:sp>
      <p:sp>
        <p:nvSpPr>
          <p:cNvPr id="19" name="Parentesi graffa chiusa 18">
            <a:extLst>
              <a:ext uri="{FF2B5EF4-FFF2-40B4-BE49-F238E27FC236}">
                <a16:creationId xmlns:a16="http://schemas.microsoft.com/office/drawing/2014/main" id="{F6A24C8C-AAD2-2E1E-5CA8-B24C58D1D708}"/>
              </a:ext>
            </a:extLst>
          </p:cNvPr>
          <p:cNvSpPr/>
          <p:nvPr/>
        </p:nvSpPr>
        <p:spPr>
          <a:xfrm rot="5400000">
            <a:off x="8584811" y="4937508"/>
            <a:ext cx="145915" cy="812799"/>
          </a:xfrm>
          <a:prstGeom prst="rightBrac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6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3446</TotalTime>
  <Words>2635</Words>
  <Application>Microsoft Macintosh PowerPoint</Application>
  <PresentationFormat>Widescreen</PresentationFormat>
  <Paragraphs>499</Paragraphs>
  <Slides>63</Slides>
  <Notes>61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63</vt:i4>
      </vt:variant>
    </vt:vector>
  </HeadingPairs>
  <TitlesOfParts>
    <vt:vector size="75" baseType="lpstr">
      <vt:lpstr>Aharoni</vt:lpstr>
      <vt:lpstr>Aptos</vt:lpstr>
      <vt:lpstr>Aptos Display</vt:lpstr>
      <vt:lpstr>Arial</vt:lpstr>
      <vt:lpstr>Baskerville</vt:lpstr>
      <vt:lpstr>Big Caslon Medium</vt:lpstr>
      <vt:lpstr>Cambria Math</vt:lpstr>
      <vt:lpstr>Consolas</vt:lpstr>
      <vt:lpstr>Futura Medium</vt:lpstr>
      <vt:lpstr>Menlo</vt:lpstr>
      <vt:lpstr>Menlo-Regular</vt:lpstr>
      <vt:lpstr>Tema di Office</vt:lpstr>
      <vt:lpstr>Image Approximation via  Semi-Transparent Shape Evolution </vt:lpstr>
      <vt:lpstr>Problem Introduction</vt:lpstr>
      <vt:lpstr>Problem Introduction</vt:lpstr>
      <vt:lpstr>Problem Introduction</vt:lpstr>
      <vt:lpstr>Problem Introduction</vt:lpstr>
      <vt:lpstr>How are individuals defined?</vt:lpstr>
      <vt:lpstr>How are individuals defined?</vt:lpstr>
      <vt:lpstr>How are individuals defined?</vt:lpstr>
      <vt:lpstr>How are individuals defined?</vt:lpstr>
      <vt:lpstr>How are individuals defined?</vt:lpstr>
      <vt:lpstr>How are individuals defined?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Individuals</vt:lpstr>
      <vt:lpstr>Individuals</vt:lpstr>
      <vt:lpstr>Individuals</vt:lpstr>
      <vt:lpstr>Evolutionary cycle</vt:lpstr>
      <vt:lpstr>Evolutionary cycle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mutation defined?</vt:lpstr>
      <vt:lpstr>Individuals</vt:lpstr>
      <vt:lpstr>(modified*) Original way: performances and results</vt:lpstr>
      <vt:lpstr>Example on Notre Dame</vt:lpstr>
      <vt:lpstr>Example on Notre Dame</vt:lpstr>
      <vt:lpstr>Example on Notre Dame</vt:lpstr>
      <vt:lpstr>How can we speed up evolution?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Modified way: (compared) performances and results</vt:lpstr>
      <vt:lpstr>Time comparison</vt:lpstr>
      <vt:lpstr>Time comparison</vt:lpstr>
      <vt:lpstr>Time comparison</vt:lpstr>
      <vt:lpstr>Presentazione standard di PowerPoint</vt:lpstr>
      <vt:lpstr>What about other images?</vt:lpstr>
      <vt:lpstr>Time comparison</vt:lpstr>
      <vt:lpstr>Time comparison</vt:lpstr>
      <vt:lpstr>Time comparison</vt:lpstr>
      <vt:lpstr>Final Notre Dame visual comparison</vt:lpstr>
      <vt:lpstr>Time comparison</vt:lpstr>
      <vt:lpstr>Project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LIOTTA MATTEO [SM3800072]</dc:creator>
  <cp:lastModifiedBy>LIOTTA MATTEO [SM3800072]</cp:lastModifiedBy>
  <cp:revision>408</cp:revision>
  <dcterms:created xsi:type="dcterms:W3CDTF">2025-06-19T07:24:44Z</dcterms:created>
  <dcterms:modified xsi:type="dcterms:W3CDTF">2025-07-04T12:03:06Z</dcterms:modified>
</cp:coreProperties>
</file>